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5" r:id="rId5"/>
    <p:sldMasterId id="2147483671" r:id="rId6"/>
  </p:sldMasterIdLst>
  <p:notesMasterIdLst>
    <p:notesMasterId r:id="rId50"/>
  </p:notesMasterIdLst>
  <p:sldIdLst>
    <p:sldId id="259" r:id="rId7"/>
    <p:sldId id="655" r:id="rId8"/>
    <p:sldId id="636" r:id="rId9"/>
    <p:sldId id="650" r:id="rId10"/>
    <p:sldId id="638" r:id="rId11"/>
    <p:sldId id="641" r:id="rId12"/>
    <p:sldId id="653" r:id="rId13"/>
    <p:sldId id="640" r:id="rId14"/>
    <p:sldId id="652" r:id="rId15"/>
    <p:sldId id="633" r:id="rId16"/>
    <p:sldId id="631" r:id="rId17"/>
    <p:sldId id="649" r:id="rId18"/>
    <p:sldId id="439" r:id="rId19"/>
    <p:sldId id="637" r:id="rId20"/>
    <p:sldId id="262" r:id="rId21"/>
    <p:sldId id="657" r:id="rId22"/>
    <p:sldId id="629" r:id="rId23"/>
    <p:sldId id="658" r:id="rId24"/>
    <p:sldId id="659" r:id="rId25"/>
    <p:sldId id="634" r:id="rId26"/>
    <p:sldId id="734" r:id="rId27"/>
    <p:sldId id="741" r:id="rId28"/>
    <p:sldId id="632" r:id="rId29"/>
    <p:sldId id="736" r:id="rId30"/>
    <p:sldId id="747" r:id="rId31"/>
    <p:sldId id="748" r:id="rId32"/>
    <p:sldId id="744" r:id="rId33"/>
    <p:sldId id="745" r:id="rId34"/>
    <p:sldId id="275" r:id="rId35"/>
    <p:sldId id="746" r:id="rId36"/>
    <p:sldId id="749" r:id="rId37"/>
    <p:sldId id="751" r:id="rId38"/>
    <p:sldId id="742" r:id="rId39"/>
    <p:sldId id="750" r:id="rId40"/>
    <p:sldId id="743" r:id="rId41"/>
    <p:sldId id="674" r:id="rId42"/>
    <p:sldId id="668" r:id="rId43"/>
    <p:sldId id="667" r:id="rId44"/>
    <p:sldId id="670" r:id="rId45"/>
    <p:sldId id="672" r:id="rId46"/>
    <p:sldId id="635" r:id="rId47"/>
    <p:sldId id="669" r:id="rId48"/>
    <p:sldId id="671" r:id="rId49"/>
  </p:sldIdLst>
  <p:sldSz cx="9144000" cy="5143500" type="screen16x9"/>
  <p:notesSz cx="6858000" cy="9144000"/>
  <p:custDataLst>
    <p:tags r:id="rId51"/>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CEF6F-6F4B-4A79-B218-3E42288B0E3C}" v="1" dt="2024-10-18T14:45:35.65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98" autoAdjust="0"/>
  </p:normalViewPr>
  <p:slideViewPr>
    <p:cSldViewPr snapToGrid="0">
      <p:cViewPr varScale="1">
        <p:scale>
          <a:sx n="98" d="100"/>
          <a:sy n="98" d="100"/>
        </p:scale>
        <p:origin x="19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calante-Kolbuk, Monica" userId="2aa74fa7-f37a-4230-9298-cc6e702fbe75" providerId="ADAL" clId="{DD1B424F-43FC-4B9E-B7E5-9920F2E2C0DD}"/>
    <pc:docChg chg="undo custSel addSld delSld modSld sldOrd">
      <pc:chgData name="Escalante-Kolbuk, Monica" userId="2aa74fa7-f37a-4230-9298-cc6e702fbe75" providerId="ADAL" clId="{DD1B424F-43FC-4B9E-B7E5-9920F2E2C0DD}" dt="2024-10-15T21:01:24.708" v="17723" actId="5793"/>
      <pc:docMkLst>
        <pc:docMk/>
      </pc:docMkLst>
      <pc:sldChg chg="add del">
        <pc:chgData name="Escalante-Kolbuk, Monica" userId="2aa74fa7-f37a-4230-9298-cc6e702fbe75" providerId="ADAL" clId="{DD1B424F-43FC-4B9E-B7E5-9920F2E2C0DD}" dt="2024-09-18T15:48:00.627" v="4418" actId="47"/>
        <pc:sldMkLst>
          <pc:docMk/>
          <pc:sldMk cId="2759188841" sldId="257"/>
        </pc:sldMkLst>
      </pc:sldChg>
      <pc:sldChg chg="del">
        <pc:chgData name="Escalante-Kolbuk, Monica" userId="2aa74fa7-f37a-4230-9298-cc6e702fbe75" providerId="ADAL" clId="{DD1B424F-43FC-4B9E-B7E5-9920F2E2C0DD}" dt="2024-09-18T13:42:42.478" v="828" actId="47"/>
        <pc:sldMkLst>
          <pc:docMk/>
          <pc:sldMk cId="3264658419" sldId="258"/>
        </pc:sldMkLst>
      </pc:sldChg>
      <pc:sldChg chg="delSp modSp mod modNotesTx">
        <pc:chgData name="Escalante-Kolbuk, Monica" userId="2aa74fa7-f37a-4230-9298-cc6e702fbe75" providerId="ADAL" clId="{DD1B424F-43FC-4B9E-B7E5-9920F2E2C0DD}" dt="2024-09-19T15:05:24.379" v="13961" actId="20577"/>
        <pc:sldMkLst>
          <pc:docMk/>
          <pc:sldMk cId="2018490503" sldId="259"/>
        </pc:sldMkLst>
        <pc:spChg chg="del">
          <ac:chgData name="Escalante-Kolbuk, Monica" userId="2aa74fa7-f37a-4230-9298-cc6e702fbe75" providerId="ADAL" clId="{DD1B424F-43FC-4B9E-B7E5-9920F2E2C0DD}" dt="2024-09-18T13:27:53.672" v="4" actId="478"/>
          <ac:spMkLst>
            <pc:docMk/>
            <pc:sldMk cId="2018490503" sldId="259"/>
            <ac:spMk id="2" creationId="{897D84A3-F33F-981E-E617-968CB973AA62}"/>
          </ac:spMkLst>
        </pc:spChg>
        <pc:spChg chg="mod">
          <ac:chgData name="Escalante-Kolbuk, Monica" userId="2aa74fa7-f37a-4230-9298-cc6e702fbe75" providerId="ADAL" clId="{DD1B424F-43FC-4B9E-B7E5-9920F2E2C0DD}" dt="2024-09-18T15:12:17.781" v="2297" actId="20577"/>
          <ac:spMkLst>
            <pc:docMk/>
            <pc:sldMk cId="2018490503" sldId="259"/>
            <ac:spMk id="7" creationId="{9A9E4E7B-DAE8-E343-A66F-C41D94C6D13A}"/>
          </ac:spMkLst>
        </pc:spChg>
      </pc:sldChg>
      <pc:sldChg chg="delSp add setBg delDesignElem modNotesTx">
        <pc:chgData name="Escalante-Kolbuk, Monica" userId="2aa74fa7-f37a-4230-9298-cc6e702fbe75" providerId="ADAL" clId="{DD1B424F-43FC-4B9E-B7E5-9920F2E2C0DD}" dt="2024-09-18T17:02:35.185" v="5714" actId="12"/>
        <pc:sldMkLst>
          <pc:docMk/>
          <pc:sldMk cId="4050984806" sldId="262"/>
        </pc:sldMkLst>
        <pc:spChg chg="del">
          <ac:chgData name="Escalante-Kolbuk, Monica" userId="2aa74fa7-f37a-4230-9298-cc6e702fbe75" providerId="ADAL" clId="{DD1B424F-43FC-4B9E-B7E5-9920F2E2C0DD}" dt="2024-09-18T17:00:03.264" v="5143"/>
          <ac:spMkLst>
            <pc:docMk/>
            <pc:sldMk cId="4050984806" sldId="262"/>
            <ac:spMk id="2055" creationId="{AE3A741D-C19B-960A-5803-1C5887147820}"/>
          </ac:spMkLst>
        </pc:spChg>
        <pc:spChg chg="del">
          <ac:chgData name="Escalante-Kolbuk, Monica" userId="2aa74fa7-f37a-4230-9298-cc6e702fbe75" providerId="ADAL" clId="{DD1B424F-43FC-4B9E-B7E5-9920F2E2C0DD}" dt="2024-09-18T17:00:03.264" v="5143"/>
          <ac:spMkLst>
            <pc:docMk/>
            <pc:sldMk cId="4050984806" sldId="262"/>
            <ac:spMk id="2057" creationId="{DC39DE25-0E4E-0AA7-0932-1D78C2372786}"/>
          </ac:spMkLst>
        </pc:spChg>
        <pc:spChg chg="del">
          <ac:chgData name="Escalante-Kolbuk, Monica" userId="2aa74fa7-f37a-4230-9298-cc6e702fbe75" providerId="ADAL" clId="{DD1B424F-43FC-4B9E-B7E5-9920F2E2C0DD}" dt="2024-09-18T17:00:03.264" v="5143"/>
          <ac:spMkLst>
            <pc:docMk/>
            <pc:sldMk cId="4050984806" sldId="262"/>
            <ac:spMk id="2059" creationId="{8D6EA299-0840-6DEA-E670-C49AEBC87E89}"/>
          </ac:spMkLst>
        </pc:spChg>
      </pc:sldChg>
      <pc:sldChg chg="del">
        <pc:chgData name="Escalante-Kolbuk, Monica" userId="2aa74fa7-f37a-4230-9298-cc6e702fbe75" providerId="ADAL" clId="{DD1B424F-43FC-4B9E-B7E5-9920F2E2C0DD}" dt="2024-09-17T21:22:53.999" v="2" actId="47"/>
        <pc:sldMkLst>
          <pc:docMk/>
          <pc:sldMk cId="4144199544" sldId="265"/>
        </pc:sldMkLst>
      </pc:sldChg>
      <pc:sldChg chg="add ord modNotesTx">
        <pc:chgData name="Escalante-Kolbuk, Monica" userId="2aa74fa7-f37a-4230-9298-cc6e702fbe75" providerId="ADAL" clId="{DD1B424F-43FC-4B9E-B7E5-9920F2E2C0DD}" dt="2024-10-15T18:01:02.880" v="16276"/>
        <pc:sldMkLst>
          <pc:docMk/>
          <pc:sldMk cId="801461823" sldId="275"/>
        </pc:sldMkLst>
      </pc:sldChg>
      <pc:sldChg chg="del modNotesTx">
        <pc:chgData name="Escalante-Kolbuk, Monica" userId="2aa74fa7-f37a-4230-9298-cc6e702fbe75" providerId="ADAL" clId="{DD1B424F-43FC-4B9E-B7E5-9920F2E2C0DD}" dt="2024-09-18T13:43:56.987" v="843" actId="2696"/>
        <pc:sldMkLst>
          <pc:docMk/>
          <pc:sldMk cId="281483439" sldId="439"/>
        </pc:sldMkLst>
      </pc:sldChg>
      <pc:sldChg chg="addSp delSp add mod modNotesTx">
        <pc:chgData name="Escalante-Kolbuk, Monica" userId="2aa74fa7-f37a-4230-9298-cc6e702fbe75" providerId="ADAL" clId="{DD1B424F-43FC-4B9E-B7E5-9920F2E2C0DD}" dt="2024-09-18T16:29:20.492" v="5061" actId="22"/>
        <pc:sldMkLst>
          <pc:docMk/>
          <pc:sldMk cId="3292791105" sldId="439"/>
        </pc:sldMkLst>
        <pc:spChg chg="add del">
          <ac:chgData name="Escalante-Kolbuk, Monica" userId="2aa74fa7-f37a-4230-9298-cc6e702fbe75" providerId="ADAL" clId="{DD1B424F-43FC-4B9E-B7E5-9920F2E2C0DD}" dt="2024-09-18T16:29:16.684" v="5059" actId="22"/>
          <ac:spMkLst>
            <pc:docMk/>
            <pc:sldMk cId="3292791105" sldId="439"/>
            <ac:spMk id="6" creationId="{3544E6A5-F938-6BCD-E287-D8F3C95751A0}"/>
          </ac:spMkLst>
        </pc:spChg>
        <pc:spChg chg="add del">
          <ac:chgData name="Escalante-Kolbuk, Monica" userId="2aa74fa7-f37a-4230-9298-cc6e702fbe75" providerId="ADAL" clId="{DD1B424F-43FC-4B9E-B7E5-9920F2E2C0DD}" dt="2024-09-18T16:29:20.492" v="5061" actId="22"/>
          <ac:spMkLst>
            <pc:docMk/>
            <pc:sldMk cId="3292791105" sldId="439"/>
            <ac:spMk id="9" creationId="{8BC57732-B6E1-8625-31FF-1B8D5BB74726}"/>
          </ac:spMkLst>
        </pc:spChg>
      </pc:sldChg>
      <pc:sldChg chg="del">
        <pc:chgData name="Escalante-Kolbuk, Monica" userId="2aa74fa7-f37a-4230-9298-cc6e702fbe75" providerId="ADAL" clId="{DD1B424F-43FC-4B9E-B7E5-9920F2E2C0DD}" dt="2024-09-17T21:22:53.999" v="2" actId="47"/>
        <pc:sldMkLst>
          <pc:docMk/>
          <pc:sldMk cId="274577761" sldId="440"/>
        </pc:sldMkLst>
      </pc:sldChg>
      <pc:sldChg chg="del">
        <pc:chgData name="Escalante-Kolbuk, Monica" userId="2aa74fa7-f37a-4230-9298-cc6e702fbe75" providerId="ADAL" clId="{DD1B424F-43FC-4B9E-B7E5-9920F2E2C0DD}" dt="2024-09-17T21:22:53.999" v="2" actId="47"/>
        <pc:sldMkLst>
          <pc:docMk/>
          <pc:sldMk cId="94497690" sldId="463"/>
        </pc:sldMkLst>
      </pc:sldChg>
      <pc:sldChg chg="del">
        <pc:chgData name="Escalante-Kolbuk, Monica" userId="2aa74fa7-f37a-4230-9298-cc6e702fbe75" providerId="ADAL" clId="{DD1B424F-43FC-4B9E-B7E5-9920F2E2C0DD}" dt="2024-09-18T13:42:53.386" v="839" actId="47"/>
        <pc:sldMkLst>
          <pc:docMk/>
          <pc:sldMk cId="1344298898" sldId="477"/>
        </pc:sldMkLst>
      </pc:sldChg>
      <pc:sldChg chg="del">
        <pc:chgData name="Escalante-Kolbuk, Monica" userId="2aa74fa7-f37a-4230-9298-cc6e702fbe75" providerId="ADAL" clId="{DD1B424F-43FC-4B9E-B7E5-9920F2E2C0DD}" dt="2024-09-18T13:42:53.936" v="840" actId="47"/>
        <pc:sldMkLst>
          <pc:docMk/>
          <pc:sldMk cId="541412431" sldId="481"/>
        </pc:sldMkLst>
      </pc:sldChg>
      <pc:sldChg chg="del">
        <pc:chgData name="Escalante-Kolbuk, Monica" userId="2aa74fa7-f37a-4230-9298-cc6e702fbe75" providerId="ADAL" clId="{DD1B424F-43FC-4B9E-B7E5-9920F2E2C0DD}" dt="2024-09-18T13:42:54.472" v="841" actId="47"/>
        <pc:sldMkLst>
          <pc:docMk/>
          <pc:sldMk cId="267166904" sldId="482"/>
        </pc:sldMkLst>
      </pc:sldChg>
      <pc:sldChg chg="del">
        <pc:chgData name="Escalante-Kolbuk, Monica" userId="2aa74fa7-f37a-4230-9298-cc6e702fbe75" providerId="ADAL" clId="{DD1B424F-43FC-4B9E-B7E5-9920F2E2C0DD}" dt="2024-09-18T13:42:43.982" v="830" actId="47"/>
        <pc:sldMkLst>
          <pc:docMk/>
          <pc:sldMk cId="815919158" sldId="544"/>
        </pc:sldMkLst>
      </pc:sldChg>
      <pc:sldChg chg="del">
        <pc:chgData name="Escalante-Kolbuk, Monica" userId="2aa74fa7-f37a-4230-9298-cc6e702fbe75" providerId="ADAL" clId="{DD1B424F-43FC-4B9E-B7E5-9920F2E2C0DD}" dt="2024-09-18T13:42:43.400" v="829" actId="47"/>
        <pc:sldMkLst>
          <pc:docMk/>
          <pc:sldMk cId="3162841569" sldId="545"/>
        </pc:sldMkLst>
      </pc:sldChg>
      <pc:sldChg chg="del">
        <pc:chgData name="Escalante-Kolbuk, Monica" userId="2aa74fa7-f37a-4230-9298-cc6e702fbe75" providerId="ADAL" clId="{DD1B424F-43FC-4B9E-B7E5-9920F2E2C0DD}" dt="2024-09-18T13:42:44.766" v="831" actId="47"/>
        <pc:sldMkLst>
          <pc:docMk/>
          <pc:sldMk cId="2333552219" sldId="546"/>
        </pc:sldMkLst>
      </pc:sldChg>
      <pc:sldChg chg="del">
        <pc:chgData name="Escalante-Kolbuk, Monica" userId="2aa74fa7-f37a-4230-9298-cc6e702fbe75" providerId="ADAL" clId="{DD1B424F-43FC-4B9E-B7E5-9920F2E2C0DD}" dt="2024-09-18T13:42:45.583" v="832" actId="47"/>
        <pc:sldMkLst>
          <pc:docMk/>
          <pc:sldMk cId="3230292935" sldId="550"/>
        </pc:sldMkLst>
      </pc:sldChg>
      <pc:sldChg chg="del">
        <pc:chgData name="Escalante-Kolbuk, Monica" userId="2aa74fa7-f37a-4230-9298-cc6e702fbe75" providerId="ADAL" clId="{DD1B424F-43FC-4B9E-B7E5-9920F2E2C0DD}" dt="2024-09-18T13:43:00.965" v="842" actId="47"/>
        <pc:sldMkLst>
          <pc:docMk/>
          <pc:sldMk cId="332945575" sldId="564"/>
        </pc:sldMkLst>
      </pc:sldChg>
      <pc:sldChg chg="del">
        <pc:chgData name="Escalante-Kolbuk, Monica" userId="2aa74fa7-f37a-4230-9298-cc6e702fbe75" providerId="ADAL" clId="{DD1B424F-43FC-4B9E-B7E5-9920F2E2C0DD}" dt="2024-09-18T13:42:41.088" v="826" actId="47"/>
        <pc:sldMkLst>
          <pc:docMk/>
          <pc:sldMk cId="2370128010" sldId="568"/>
        </pc:sldMkLst>
      </pc:sldChg>
      <pc:sldChg chg="del">
        <pc:chgData name="Escalante-Kolbuk, Monica" userId="2aa74fa7-f37a-4230-9298-cc6e702fbe75" providerId="ADAL" clId="{DD1B424F-43FC-4B9E-B7E5-9920F2E2C0DD}" dt="2024-09-18T13:42:38.203" v="825" actId="47"/>
        <pc:sldMkLst>
          <pc:docMk/>
          <pc:sldMk cId="2846854668" sldId="570"/>
        </pc:sldMkLst>
      </pc:sldChg>
      <pc:sldChg chg="del">
        <pc:chgData name="Escalante-Kolbuk, Monica" userId="2aa74fa7-f37a-4230-9298-cc6e702fbe75" providerId="ADAL" clId="{DD1B424F-43FC-4B9E-B7E5-9920F2E2C0DD}" dt="2024-09-18T13:42:41.909" v="827" actId="47"/>
        <pc:sldMkLst>
          <pc:docMk/>
          <pc:sldMk cId="1766495435" sldId="573"/>
        </pc:sldMkLst>
      </pc:sldChg>
      <pc:sldChg chg="del">
        <pc:chgData name="Escalante-Kolbuk, Monica" userId="2aa74fa7-f37a-4230-9298-cc6e702fbe75" providerId="ADAL" clId="{DD1B424F-43FC-4B9E-B7E5-9920F2E2C0DD}" dt="2024-09-18T13:42:46.795" v="834" actId="47"/>
        <pc:sldMkLst>
          <pc:docMk/>
          <pc:sldMk cId="2763648793" sldId="575"/>
        </pc:sldMkLst>
      </pc:sldChg>
      <pc:sldChg chg="del">
        <pc:chgData name="Escalante-Kolbuk, Monica" userId="2aa74fa7-f37a-4230-9298-cc6e702fbe75" providerId="ADAL" clId="{DD1B424F-43FC-4B9E-B7E5-9920F2E2C0DD}" dt="2024-09-18T13:42:47.242" v="835" actId="47"/>
        <pc:sldMkLst>
          <pc:docMk/>
          <pc:sldMk cId="31857802" sldId="576"/>
        </pc:sldMkLst>
      </pc:sldChg>
      <pc:sldChg chg="del">
        <pc:chgData name="Escalante-Kolbuk, Monica" userId="2aa74fa7-f37a-4230-9298-cc6e702fbe75" providerId="ADAL" clId="{DD1B424F-43FC-4B9E-B7E5-9920F2E2C0DD}" dt="2024-09-18T13:42:48.029" v="836" actId="47"/>
        <pc:sldMkLst>
          <pc:docMk/>
          <pc:sldMk cId="4155944552" sldId="577"/>
        </pc:sldMkLst>
      </pc:sldChg>
      <pc:sldChg chg="del">
        <pc:chgData name="Escalante-Kolbuk, Monica" userId="2aa74fa7-f37a-4230-9298-cc6e702fbe75" providerId="ADAL" clId="{DD1B424F-43FC-4B9E-B7E5-9920F2E2C0DD}" dt="2024-09-18T13:42:46.112" v="833" actId="47"/>
        <pc:sldMkLst>
          <pc:docMk/>
          <pc:sldMk cId="1073148492" sldId="591"/>
        </pc:sldMkLst>
      </pc:sldChg>
      <pc:sldChg chg="del">
        <pc:chgData name="Escalante-Kolbuk, Monica" userId="2aa74fa7-f37a-4230-9298-cc6e702fbe75" providerId="ADAL" clId="{DD1B424F-43FC-4B9E-B7E5-9920F2E2C0DD}" dt="2024-09-18T13:42:52.810" v="838" actId="47"/>
        <pc:sldMkLst>
          <pc:docMk/>
          <pc:sldMk cId="1076779916" sldId="592"/>
        </pc:sldMkLst>
      </pc:sldChg>
      <pc:sldChg chg="del">
        <pc:chgData name="Escalante-Kolbuk, Monica" userId="2aa74fa7-f37a-4230-9298-cc6e702fbe75" providerId="ADAL" clId="{DD1B424F-43FC-4B9E-B7E5-9920F2E2C0DD}" dt="2024-09-17T21:22:45.674" v="1" actId="47"/>
        <pc:sldMkLst>
          <pc:docMk/>
          <pc:sldMk cId="866170216" sldId="593"/>
        </pc:sldMkLst>
      </pc:sldChg>
      <pc:sldChg chg="del">
        <pc:chgData name="Escalante-Kolbuk, Monica" userId="2aa74fa7-f37a-4230-9298-cc6e702fbe75" providerId="ADAL" clId="{DD1B424F-43FC-4B9E-B7E5-9920F2E2C0DD}" dt="2024-09-17T21:22:45.674" v="1" actId="47"/>
        <pc:sldMkLst>
          <pc:docMk/>
          <pc:sldMk cId="1514108194" sldId="594"/>
        </pc:sldMkLst>
      </pc:sldChg>
      <pc:sldChg chg="del">
        <pc:chgData name="Escalante-Kolbuk, Monica" userId="2aa74fa7-f37a-4230-9298-cc6e702fbe75" providerId="ADAL" clId="{DD1B424F-43FC-4B9E-B7E5-9920F2E2C0DD}" dt="2024-09-18T13:42:48.727" v="837" actId="47"/>
        <pc:sldMkLst>
          <pc:docMk/>
          <pc:sldMk cId="3852702269" sldId="596"/>
        </pc:sldMkLst>
      </pc:sldChg>
      <pc:sldChg chg="del">
        <pc:chgData name="Escalante-Kolbuk, Monica" userId="2aa74fa7-f37a-4230-9298-cc6e702fbe75" providerId="ADAL" clId="{DD1B424F-43FC-4B9E-B7E5-9920F2E2C0DD}" dt="2024-09-18T13:42:37.036" v="823" actId="47"/>
        <pc:sldMkLst>
          <pc:docMk/>
          <pc:sldMk cId="2876324809" sldId="598"/>
        </pc:sldMkLst>
      </pc:sldChg>
      <pc:sldChg chg="del">
        <pc:chgData name="Escalante-Kolbuk, Monica" userId="2aa74fa7-f37a-4230-9298-cc6e702fbe75" providerId="ADAL" clId="{DD1B424F-43FC-4B9E-B7E5-9920F2E2C0DD}" dt="2024-09-18T13:42:37.618" v="824" actId="47"/>
        <pc:sldMkLst>
          <pc:docMk/>
          <pc:sldMk cId="4089905503" sldId="599"/>
        </pc:sldMkLst>
      </pc:sldChg>
      <pc:sldChg chg="del">
        <pc:chgData name="Escalante-Kolbuk, Monica" userId="2aa74fa7-f37a-4230-9298-cc6e702fbe75" providerId="ADAL" clId="{DD1B424F-43FC-4B9E-B7E5-9920F2E2C0DD}" dt="2024-09-17T21:22:42.664" v="0" actId="47"/>
        <pc:sldMkLst>
          <pc:docMk/>
          <pc:sldMk cId="1145612632" sldId="602"/>
        </pc:sldMkLst>
      </pc:sldChg>
      <pc:sldChg chg="del">
        <pc:chgData name="Escalante-Kolbuk, Monica" userId="2aa74fa7-f37a-4230-9298-cc6e702fbe75" providerId="ADAL" clId="{DD1B424F-43FC-4B9E-B7E5-9920F2E2C0DD}" dt="2024-09-17T21:22:58.034" v="3" actId="47"/>
        <pc:sldMkLst>
          <pc:docMk/>
          <pc:sldMk cId="2318107174" sldId="605"/>
        </pc:sldMkLst>
      </pc:sldChg>
      <pc:sldChg chg="del">
        <pc:chgData name="Escalante-Kolbuk, Monica" userId="2aa74fa7-f37a-4230-9298-cc6e702fbe75" providerId="ADAL" clId="{DD1B424F-43FC-4B9E-B7E5-9920F2E2C0DD}" dt="2024-09-17T21:22:58.034" v="3" actId="47"/>
        <pc:sldMkLst>
          <pc:docMk/>
          <pc:sldMk cId="1332622777" sldId="606"/>
        </pc:sldMkLst>
      </pc:sldChg>
      <pc:sldChg chg="del">
        <pc:chgData name="Escalante-Kolbuk, Monica" userId="2aa74fa7-f37a-4230-9298-cc6e702fbe75" providerId="ADAL" clId="{DD1B424F-43FC-4B9E-B7E5-9920F2E2C0DD}" dt="2024-09-18T13:42:25.616" v="819" actId="47"/>
        <pc:sldMkLst>
          <pc:docMk/>
          <pc:sldMk cId="3304954846" sldId="608"/>
        </pc:sldMkLst>
      </pc:sldChg>
      <pc:sldChg chg="del">
        <pc:chgData name="Escalante-Kolbuk, Monica" userId="2aa74fa7-f37a-4230-9298-cc6e702fbe75" providerId="ADAL" clId="{DD1B424F-43FC-4B9E-B7E5-9920F2E2C0DD}" dt="2024-09-18T13:42:27.576" v="821" actId="47"/>
        <pc:sldMkLst>
          <pc:docMk/>
          <pc:sldMk cId="3222704207" sldId="618"/>
        </pc:sldMkLst>
      </pc:sldChg>
      <pc:sldChg chg="del">
        <pc:chgData name="Escalante-Kolbuk, Monica" userId="2aa74fa7-f37a-4230-9298-cc6e702fbe75" providerId="ADAL" clId="{DD1B424F-43FC-4B9E-B7E5-9920F2E2C0DD}" dt="2024-09-17T21:22:58.034" v="3" actId="47"/>
        <pc:sldMkLst>
          <pc:docMk/>
          <pc:sldMk cId="532611728" sldId="623"/>
        </pc:sldMkLst>
      </pc:sldChg>
      <pc:sldChg chg="del">
        <pc:chgData name="Escalante-Kolbuk, Monica" userId="2aa74fa7-f37a-4230-9298-cc6e702fbe75" providerId="ADAL" clId="{DD1B424F-43FC-4B9E-B7E5-9920F2E2C0DD}" dt="2024-09-18T13:42:28.136" v="822" actId="47"/>
        <pc:sldMkLst>
          <pc:docMk/>
          <pc:sldMk cId="4088622513" sldId="624"/>
        </pc:sldMkLst>
      </pc:sldChg>
      <pc:sldChg chg="del">
        <pc:chgData name="Escalante-Kolbuk, Monica" userId="2aa74fa7-f37a-4230-9298-cc6e702fbe75" providerId="ADAL" clId="{DD1B424F-43FC-4B9E-B7E5-9920F2E2C0DD}" dt="2024-09-18T13:42:26.733" v="820" actId="47"/>
        <pc:sldMkLst>
          <pc:docMk/>
          <pc:sldMk cId="3647248230" sldId="627"/>
        </pc:sldMkLst>
      </pc:sldChg>
      <pc:sldChg chg="delSp modSp add mod setBg delDesignElem modNotesTx">
        <pc:chgData name="Escalante-Kolbuk, Monica" userId="2aa74fa7-f37a-4230-9298-cc6e702fbe75" providerId="ADAL" clId="{DD1B424F-43FC-4B9E-B7E5-9920F2E2C0DD}" dt="2024-09-18T19:26:39.857" v="7956" actId="20577"/>
        <pc:sldMkLst>
          <pc:docMk/>
          <pc:sldMk cId="209738054" sldId="629"/>
        </pc:sldMkLst>
        <pc:spChg chg="mod">
          <ac:chgData name="Escalante-Kolbuk, Monica" userId="2aa74fa7-f37a-4230-9298-cc6e702fbe75" providerId="ADAL" clId="{DD1B424F-43FC-4B9E-B7E5-9920F2E2C0DD}" dt="2024-09-18T19:22:40.679" v="7094" actId="20577"/>
          <ac:spMkLst>
            <pc:docMk/>
            <pc:sldMk cId="209738054" sldId="629"/>
            <ac:spMk id="3" creationId="{E1DD7405-8B0E-0D84-4944-816A942ED7B3}"/>
          </ac:spMkLst>
        </pc:spChg>
        <pc:spChg chg="del">
          <ac:chgData name="Escalante-Kolbuk, Monica" userId="2aa74fa7-f37a-4230-9298-cc6e702fbe75" providerId="ADAL" clId="{DD1B424F-43FC-4B9E-B7E5-9920F2E2C0DD}" dt="2024-09-18T19:22:30.474" v="7065"/>
          <ac:spMkLst>
            <pc:docMk/>
            <pc:sldMk cId="209738054" sldId="629"/>
            <ac:spMk id="4108" creationId="{12C63567-9A18-430B-817B-152D609F572F}"/>
          </ac:spMkLst>
        </pc:spChg>
      </pc:sldChg>
      <pc:sldChg chg="del">
        <pc:chgData name="Escalante-Kolbuk, Monica" userId="2aa74fa7-f37a-4230-9298-cc6e702fbe75" providerId="ADAL" clId="{DD1B424F-43FC-4B9E-B7E5-9920F2E2C0DD}" dt="2024-09-18T13:42:20.901" v="818" actId="47"/>
        <pc:sldMkLst>
          <pc:docMk/>
          <pc:sldMk cId="694838237" sldId="630"/>
        </pc:sldMkLst>
      </pc:sldChg>
      <pc:sldChg chg="add ord">
        <pc:chgData name="Escalante-Kolbuk, Monica" userId="2aa74fa7-f37a-4230-9298-cc6e702fbe75" providerId="ADAL" clId="{DD1B424F-43FC-4B9E-B7E5-9920F2E2C0DD}" dt="2024-09-18T15:51:18.309" v="4539"/>
        <pc:sldMkLst>
          <pc:docMk/>
          <pc:sldMk cId="161810424" sldId="631"/>
        </pc:sldMkLst>
      </pc:sldChg>
      <pc:sldChg chg="del">
        <pc:chgData name="Escalante-Kolbuk, Monica" userId="2aa74fa7-f37a-4230-9298-cc6e702fbe75" providerId="ADAL" clId="{DD1B424F-43FC-4B9E-B7E5-9920F2E2C0DD}" dt="2024-09-17T21:22:45.674" v="1" actId="47"/>
        <pc:sldMkLst>
          <pc:docMk/>
          <pc:sldMk cId="1399443121" sldId="631"/>
        </pc:sldMkLst>
      </pc:sldChg>
      <pc:sldChg chg="addSp delSp modSp new del mod ord modClrScheme chgLayout modNotesTx">
        <pc:chgData name="Escalante-Kolbuk, Monica" userId="2aa74fa7-f37a-4230-9298-cc6e702fbe75" providerId="ADAL" clId="{DD1B424F-43FC-4B9E-B7E5-9920F2E2C0DD}" dt="2024-09-18T13:43:56.987" v="843" actId="2696"/>
        <pc:sldMkLst>
          <pc:docMk/>
          <pc:sldMk cId="3044223381" sldId="631"/>
        </pc:sldMkLst>
        <pc:spChg chg="del mod ord">
          <ac:chgData name="Escalante-Kolbuk, Monica" userId="2aa74fa7-f37a-4230-9298-cc6e702fbe75" providerId="ADAL" clId="{DD1B424F-43FC-4B9E-B7E5-9920F2E2C0DD}" dt="2024-09-18T13:33:42.207" v="577" actId="478"/>
          <ac:spMkLst>
            <pc:docMk/>
            <pc:sldMk cId="3044223381" sldId="631"/>
            <ac:spMk id="2" creationId="{529B2B78-7B07-1A42-3F12-A15AB9A50D1C}"/>
          </ac:spMkLst>
        </pc:spChg>
        <pc:spChg chg="mod ord">
          <ac:chgData name="Escalante-Kolbuk, Monica" userId="2aa74fa7-f37a-4230-9298-cc6e702fbe75" providerId="ADAL" clId="{DD1B424F-43FC-4B9E-B7E5-9920F2E2C0DD}" dt="2024-09-18T13:33:55.328" v="580" actId="14100"/>
          <ac:spMkLst>
            <pc:docMk/>
            <pc:sldMk cId="3044223381" sldId="631"/>
            <ac:spMk id="3" creationId="{957708C7-FFC3-F8FD-6F10-4D24CD0B9524}"/>
          </ac:spMkLst>
        </pc:spChg>
        <pc:spChg chg="add del mod">
          <ac:chgData name="Escalante-Kolbuk, Monica" userId="2aa74fa7-f37a-4230-9298-cc6e702fbe75" providerId="ADAL" clId="{DD1B424F-43FC-4B9E-B7E5-9920F2E2C0DD}" dt="2024-09-18T13:33:45.927" v="578" actId="478"/>
          <ac:spMkLst>
            <pc:docMk/>
            <pc:sldMk cId="3044223381" sldId="631"/>
            <ac:spMk id="5" creationId="{3E729BE5-D165-16C2-CA3B-4268BB5A355E}"/>
          </ac:spMkLst>
        </pc:spChg>
        <pc:picChg chg="add mod">
          <ac:chgData name="Escalante-Kolbuk, Monica" userId="2aa74fa7-f37a-4230-9298-cc6e702fbe75" providerId="ADAL" clId="{DD1B424F-43FC-4B9E-B7E5-9920F2E2C0DD}" dt="2024-09-18T13:33:48.892" v="579" actId="1076"/>
          <ac:picMkLst>
            <pc:docMk/>
            <pc:sldMk cId="3044223381" sldId="631"/>
            <ac:picMk id="1026" creationId="{4A60E937-5974-2C3B-622E-CDF6D596A788}"/>
          </ac:picMkLst>
        </pc:picChg>
      </pc:sldChg>
      <pc:sldChg chg="addSp modSp new del mod ord modClrScheme chgLayout">
        <pc:chgData name="Escalante-Kolbuk, Monica" userId="2aa74fa7-f37a-4230-9298-cc6e702fbe75" providerId="ADAL" clId="{DD1B424F-43FC-4B9E-B7E5-9920F2E2C0DD}" dt="2024-09-18T13:41:49.858" v="805" actId="47"/>
        <pc:sldMkLst>
          <pc:docMk/>
          <pc:sldMk cId="1006241304" sldId="632"/>
        </pc:sldMkLst>
        <pc:spChg chg="add mod">
          <ac:chgData name="Escalante-Kolbuk, Monica" userId="2aa74fa7-f37a-4230-9298-cc6e702fbe75" providerId="ADAL" clId="{DD1B424F-43FC-4B9E-B7E5-9920F2E2C0DD}" dt="2024-09-18T13:35:28.446" v="603" actId="1076"/>
          <ac:spMkLst>
            <pc:docMk/>
            <pc:sldMk cId="1006241304" sldId="632"/>
            <ac:spMk id="2" creationId="{3EFF000D-2941-7C3A-3013-1ABD6087028F}"/>
          </ac:spMkLst>
        </pc:spChg>
      </pc:sldChg>
      <pc:sldChg chg="del">
        <pc:chgData name="Escalante-Kolbuk, Monica" userId="2aa74fa7-f37a-4230-9298-cc6e702fbe75" providerId="ADAL" clId="{DD1B424F-43FC-4B9E-B7E5-9920F2E2C0DD}" dt="2024-09-17T21:22:45.674" v="1" actId="47"/>
        <pc:sldMkLst>
          <pc:docMk/>
          <pc:sldMk cId="4258369731" sldId="632"/>
        </pc:sldMkLst>
      </pc:sldChg>
      <pc:sldChg chg="modSp add mod ord modNotesTx">
        <pc:chgData name="Escalante-Kolbuk, Monica" userId="2aa74fa7-f37a-4230-9298-cc6e702fbe75" providerId="ADAL" clId="{DD1B424F-43FC-4B9E-B7E5-9920F2E2C0DD}" dt="2024-09-18T15:51:09.902" v="4537" actId="6549"/>
        <pc:sldMkLst>
          <pc:docMk/>
          <pc:sldMk cId="246512314" sldId="633"/>
        </pc:sldMkLst>
        <pc:spChg chg="mod">
          <ac:chgData name="Escalante-Kolbuk, Monica" userId="2aa74fa7-f37a-4230-9298-cc6e702fbe75" providerId="ADAL" clId="{DD1B424F-43FC-4B9E-B7E5-9920F2E2C0DD}" dt="2024-09-18T13:35:36.725" v="614" actId="20577"/>
          <ac:spMkLst>
            <pc:docMk/>
            <pc:sldMk cId="246512314" sldId="633"/>
            <ac:spMk id="2" creationId="{3EFF000D-2941-7C3A-3013-1ABD6087028F}"/>
          </ac:spMkLst>
        </pc:spChg>
      </pc:sldChg>
      <pc:sldChg chg="del">
        <pc:chgData name="Escalante-Kolbuk, Monica" userId="2aa74fa7-f37a-4230-9298-cc6e702fbe75" providerId="ADAL" clId="{DD1B424F-43FC-4B9E-B7E5-9920F2E2C0DD}" dt="2024-09-17T21:22:42.664" v="0" actId="47"/>
        <pc:sldMkLst>
          <pc:docMk/>
          <pc:sldMk cId="3664952161" sldId="633"/>
        </pc:sldMkLst>
      </pc:sldChg>
      <pc:sldChg chg="modSp add mod ord modNotesTx">
        <pc:chgData name="Escalante-Kolbuk, Monica" userId="2aa74fa7-f37a-4230-9298-cc6e702fbe75" providerId="ADAL" clId="{DD1B424F-43FC-4B9E-B7E5-9920F2E2C0DD}" dt="2024-10-10T14:28:34.088" v="14147" actId="20577"/>
        <pc:sldMkLst>
          <pc:docMk/>
          <pc:sldMk cId="1539941401" sldId="634"/>
        </pc:sldMkLst>
        <pc:spChg chg="mod">
          <ac:chgData name="Escalante-Kolbuk, Monica" userId="2aa74fa7-f37a-4230-9298-cc6e702fbe75" providerId="ADAL" clId="{DD1B424F-43FC-4B9E-B7E5-9920F2E2C0DD}" dt="2024-10-10T14:28:34.088" v="14147" actId="20577"/>
          <ac:spMkLst>
            <pc:docMk/>
            <pc:sldMk cId="1539941401" sldId="634"/>
            <ac:spMk id="2" creationId="{3EFF000D-2941-7C3A-3013-1ABD6087028F}"/>
          </ac:spMkLst>
        </pc:spChg>
      </pc:sldChg>
      <pc:sldChg chg="modSp add mod modNotesTx">
        <pc:chgData name="Escalante-Kolbuk, Monica" userId="2aa74fa7-f37a-4230-9298-cc6e702fbe75" providerId="ADAL" clId="{DD1B424F-43FC-4B9E-B7E5-9920F2E2C0DD}" dt="2024-09-19T14:11:16.213" v="12553" actId="20577"/>
        <pc:sldMkLst>
          <pc:docMk/>
          <pc:sldMk cId="934261238" sldId="635"/>
        </pc:sldMkLst>
        <pc:spChg chg="mod">
          <ac:chgData name="Escalante-Kolbuk, Monica" userId="2aa74fa7-f37a-4230-9298-cc6e702fbe75" providerId="ADAL" clId="{DD1B424F-43FC-4B9E-B7E5-9920F2E2C0DD}" dt="2024-09-18T13:35:59.196" v="640" actId="20577"/>
          <ac:spMkLst>
            <pc:docMk/>
            <pc:sldMk cId="934261238" sldId="635"/>
            <ac:spMk id="2" creationId="{3EFF000D-2941-7C3A-3013-1ABD6087028F}"/>
          </ac:spMkLst>
        </pc:spChg>
      </pc:sldChg>
      <pc:sldChg chg="add modNotesTx">
        <pc:chgData name="Escalante-Kolbuk, Monica" userId="2aa74fa7-f37a-4230-9298-cc6e702fbe75" providerId="ADAL" clId="{DD1B424F-43FC-4B9E-B7E5-9920F2E2C0DD}" dt="2024-09-18T15:15:34.976" v="2744" actId="20577"/>
        <pc:sldMkLst>
          <pc:docMk/>
          <pc:sldMk cId="1522209967" sldId="636"/>
        </pc:sldMkLst>
      </pc:sldChg>
      <pc:sldChg chg="add del">
        <pc:chgData name="Escalante-Kolbuk, Monica" userId="2aa74fa7-f37a-4230-9298-cc6e702fbe75" providerId="ADAL" clId="{DD1B424F-43FC-4B9E-B7E5-9920F2E2C0DD}" dt="2024-09-18T16:29:04.153" v="5057" actId="47"/>
        <pc:sldMkLst>
          <pc:docMk/>
          <pc:sldMk cId="1492176335" sldId="637"/>
        </pc:sldMkLst>
      </pc:sldChg>
      <pc:sldChg chg="modSp new del mod modNotesTx">
        <pc:chgData name="Escalante-Kolbuk, Monica" userId="2aa74fa7-f37a-4230-9298-cc6e702fbe75" providerId="ADAL" clId="{DD1B424F-43FC-4B9E-B7E5-9920F2E2C0DD}" dt="2024-09-18T13:43:56.987" v="843" actId="2696"/>
        <pc:sldMkLst>
          <pc:docMk/>
          <pc:sldMk cId="3564085126" sldId="637"/>
        </pc:sldMkLst>
        <pc:spChg chg="mod">
          <ac:chgData name="Escalante-Kolbuk, Monica" userId="2aa74fa7-f37a-4230-9298-cc6e702fbe75" providerId="ADAL" clId="{DD1B424F-43FC-4B9E-B7E5-9920F2E2C0DD}" dt="2024-09-18T13:37:41.907" v="694" actId="122"/>
          <ac:spMkLst>
            <pc:docMk/>
            <pc:sldMk cId="3564085126" sldId="637"/>
            <ac:spMk id="2" creationId="{A5C16CB4-FADE-DF4B-EDB5-A5C10DF0CE8B}"/>
          </ac:spMkLst>
        </pc:spChg>
        <pc:spChg chg="mod">
          <ac:chgData name="Escalante-Kolbuk, Monica" userId="2aa74fa7-f37a-4230-9298-cc6e702fbe75" providerId="ADAL" clId="{DD1B424F-43FC-4B9E-B7E5-9920F2E2C0DD}" dt="2024-09-18T13:39:28.201" v="800" actId="20577"/>
          <ac:spMkLst>
            <pc:docMk/>
            <pc:sldMk cId="3564085126" sldId="637"/>
            <ac:spMk id="3" creationId="{3D5C2AFF-5E61-A3AC-704E-47739FD9B325}"/>
          </ac:spMkLst>
        </pc:spChg>
      </pc:sldChg>
      <pc:sldChg chg="add modTransition modNotesTx">
        <pc:chgData name="Escalante-Kolbuk, Monica" userId="2aa74fa7-f37a-4230-9298-cc6e702fbe75" providerId="ADAL" clId="{DD1B424F-43FC-4B9E-B7E5-9920F2E2C0DD}" dt="2024-09-18T16:59:42.746" v="5141" actId="12"/>
        <pc:sldMkLst>
          <pc:docMk/>
          <pc:sldMk cId="3647248230" sldId="637"/>
        </pc:sldMkLst>
      </pc:sldChg>
      <pc:sldChg chg="add modNotesTx">
        <pc:chgData name="Escalante-Kolbuk, Monica" userId="2aa74fa7-f37a-4230-9298-cc6e702fbe75" providerId="ADAL" clId="{DD1B424F-43FC-4B9E-B7E5-9920F2E2C0DD}" dt="2024-09-18T15:21:26.432" v="3375" actId="20577"/>
        <pc:sldMkLst>
          <pc:docMk/>
          <pc:sldMk cId="3974565282" sldId="638"/>
        </pc:sldMkLst>
      </pc:sldChg>
      <pc:sldChg chg="modSp add del mod ord modNotesTx">
        <pc:chgData name="Escalante-Kolbuk, Monica" userId="2aa74fa7-f37a-4230-9298-cc6e702fbe75" providerId="ADAL" clId="{DD1B424F-43FC-4B9E-B7E5-9920F2E2C0DD}" dt="2024-09-18T15:21:51.690" v="3380" actId="1076"/>
        <pc:sldMkLst>
          <pc:docMk/>
          <pc:sldMk cId="4090823629" sldId="640"/>
        </pc:sldMkLst>
        <pc:spChg chg="mod">
          <ac:chgData name="Escalante-Kolbuk, Monica" userId="2aa74fa7-f37a-4230-9298-cc6e702fbe75" providerId="ADAL" clId="{DD1B424F-43FC-4B9E-B7E5-9920F2E2C0DD}" dt="2024-09-18T15:21:51.690" v="3380" actId="1076"/>
          <ac:spMkLst>
            <pc:docMk/>
            <pc:sldMk cId="4090823629" sldId="640"/>
            <ac:spMk id="2" creationId="{E4A024EB-E45C-AF62-F86F-38DD45EA7EF7}"/>
          </ac:spMkLst>
        </pc:spChg>
      </pc:sldChg>
      <pc:sldChg chg="add ord modNotesTx">
        <pc:chgData name="Escalante-Kolbuk, Monica" userId="2aa74fa7-f37a-4230-9298-cc6e702fbe75" providerId="ADAL" clId="{DD1B424F-43FC-4B9E-B7E5-9920F2E2C0DD}" dt="2024-09-18T15:47:29.219" v="4415" actId="20577"/>
        <pc:sldMkLst>
          <pc:docMk/>
          <pc:sldMk cId="2967065555" sldId="641"/>
        </pc:sldMkLst>
      </pc:sldChg>
      <pc:sldChg chg="modSp add mod ord modNotesTx">
        <pc:chgData name="Escalante-Kolbuk, Monica" userId="2aa74fa7-f37a-4230-9298-cc6e702fbe75" providerId="ADAL" clId="{DD1B424F-43FC-4B9E-B7E5-9920F2E2C0DD}" dt="2024-09-18T16:10:29.321" v="4734" actId="20577"/>
        <pc:sldMkLst>
          <pc:docMk/>
          <pc:sldMk cId="3603378868" sldId="649"/>
        </pc:sldMkLst>
        <pc:spChg chg="mod">
          <ac:chgData name="Escalante-Kolbuk, Monica" userId="2aa74fa7-f37a-4230-9298-cc6e702fbe75" providerId="ADAL" clId="{DD1B424F-43FC-4B9E-B7E5-9920F2E2C0DD}" dt="2024-09-18T15:51:40.895" v="4542" actId="6549"/>
          <ac:spMkLst>
            <pc:docMk/>
            <pc:sldMk cId="3603378868" sldId="649"/>
            <ac:spMk id="2" creationId="{84EBB2A9-6844-AA96-C346-0D6C1CC9958E}"/>
          </ac:spMkLst>
        </pc:spChg>
      </pc:sldChg>
      <pc:sldChg chg="addSp delSp modSp new mod setBg modClrScheme chgLayout modNotesTx">
        <pc:chgData name="Escalante-Kolbuk, Monica" userId="2aa74fa7-f37a-4230-9298-cc6e702fbe75" providerId="ADAL" clId="{DD1B424F-43FC-4B9E-B7E5-9920F2E2C0DD}" dt="2024-09-18T15:20:26.723" v="3288" actId="313"/>
        <pc:sldMkLst>
          <pc:docMk/>
          <pc:sldMk cId="2125574920" sldId="650"/>
        </pc:sldMkLst>
        <pc:spChg chg="del mod ord">
          <ac:chgData name="Escalante-Kolbuk, Monica" userId="2aa74fa7-f37a-4230-9298-cc6e702fbe75" providerId="ADAL" clId="{DD1B424F-43FC-4B9E-B7E5-9920F2E2C0DD}" dt="2024-09-18T15:15:42.986" v="2745" actId="700"/>
          <ac:spMkLst>
            <pc:docMk/>
            <pc:sldMk cId="2125574920" sldId="650"/>
            <ac:spMk id="2" creationId="{7850C9FD-C36F-97B2-9A62-4D4500FADCF1}"/>
          </ac:spMkLst>
        </pc:spChg>
        <pc:spChg chg="del">
          <ac:chgData name="Escalante-Kolbuk, Monica" userId="2aa74fa7-f37a-4230-9298-cc6e702fbe75" providerId="ADAL" clId="{DD1B424F-43FC-4B9E-B7E5-9920F2E2C0DD}" dt="2024-09-18T15:15:42.986" v="2745" actId="700"/>
          <ac:spMkLst>
            <pc:docMk/>
            <pc:sldMk cId="2125574920" sldId="650"/>
            <ac:spMk id="3" creationId="{0A1B0B11-8024-AB90-8A96-1034914CB88D}"/>
          </ac:spMkLst>
        </pc:spChg>
        <pc:spChg chg="add del mod ord">
          <ac:chgData name="Escalante-Kolbuk, Monica" userId="2aa74fa7-f37a-4230-9298-cc6e702fbe75" providerId="ADAL" clId="{DD1B424F-43FC-4B9E-B7E5-9920F2E2C0DD}" dt="2024-09-18T15:15:47.582" v="2746" actId="700"/>
          <ac:spMkLst>
            <pc:docMk/>
            <pc:sldMk cId="2125574920" sldId="650"/>
            <ac:spMk id="4" creationId="{EB068B4C-54C1-5EC8-36F0-5F9844FBB015}"/>
          </ac:spMkLst>
        </pc:spChg>
        <pc:spChg chg="add mod ord">
          <ac:chgData name="Escalante-Kolbuk, Monica" userId="2aa74fa7-f37a-4230-9298-cc6e702fbe75" providerId="ADAL" clId="{DD1B424F-43FC-4B9E-B7E5-9920F2E2C0DD}" dt="2024-09-18T15:19:56.900" v="3279" actId="113"/>
          <ac:spMkLst>
            <pc:docMk/>
            <pc:sldMk cId="2125574920" sldId="650"/>
            <ac:spMk id="5" creationId="{22F4B232-D046-CD08-9031-1ECD219AEFCE}"/>
          </ac:spMkLst>
        </pc:spChg>
        <pc:spChg chg="add mod ord">
          <ac:chgData name="Escalante-Kolbuk, Monica" userId="2aa74fa7-f37a-4230-9298-cc6e702fbe75" providerId="ADAL" clId="{DD1B424F-43FC-4B9E-B7E5-9920F2E2C0DD}" dt="2024-09-18T15:20:09.806" v="3285" actId="14100"/>
          <ac:spMkLst>
            <pc:docMk/>
            <pc:sldMk cId="2125574920" sldId="650"/>
            <ac:spMk id="6" creationId="{ACDDB5DD-C71E-9F5E-4057-7733D7787D42}"/>
          </ac:spMkLst>
        </pc:spChg>
        <pc:spChg chg="add">
          <ac:chgData name="Escalante-Kolbuk, Monica" userId="2aa74fa7-f37a-4230-9298-cc6e702fbe75" providerId="ADAL" clId="{DD1B424F-43FC-4B9E-B7E5-9920F2E2C0DD}" dt="2024-09-18T15:19:45.387" v="3276" actId="26606"/>
          <ac:spMkLst>
            <pc:docMk/>
            <pc:sldMk cId="2125574920" sldId="650"/>
            <ac:spMk id="4103" creationId="{04812C46-200A-4DEB-A05E-3ED6C68C2387}"/>
          </ac:spMkLst>
        </pc:spChg>
        <pc:spChg chg="add">
          <ac:chgData name="Escalante-Kolbuk, Monica" userId="2aa74fa7-f37a-4230-9298-cc6e702fbe75" providerId="ADAL" clId="{DD1B424F-43FC-4B9E-B7E5-9920F2E2C0DD}" dt="2024-09-18T15:19:45.387" v="3276" actId="26606"/>
          <ac:spMkLst>
            <pc:docMk/>
            <pc:sldMk cId="2125574920" sldId="650"/>
            <ac:spMk id="4105" creationId="{D1EA859B-E555-4109-94F3-6700E046E008}"/>
          </ac:spMkLst>
        </pc:spChg>
        <pc:picChg chg="add mod ord">
          <ac:chgData name="Escalante-Kolbuk, Monica" userId="2aa74fa7-f37a-4230-9298-cc6e702fbe75" providerId="ADAL" clId="{DD1B424F-43FC-4B9E-B7E5-9920F2E2C0DD}" dt="2024-09-18T15:19:45.387" v="3276" actId="26606"/>
          <ac:picMkLst>
            <pc:docMk/>
            <pc:sldMk cId="2125574920" sldId="650"/>
            <ac:picMk id="4098" creationId="{B591DCB1-7058-EF4C-E694-106981F63A21}"/>
          </ac:picMkLst>
        </pc:picChg>
      </pc:sldChg>
      <pc:sldChg chg="addSp modSp new del mod modNotesTx">
        <pc:chgData name="Escalante-Kolbuk, Monica" userId="2aa74fa7-f37a-4230-9298-cc6e702fbe75" providerId="ADAL" clId="{DD1B424F-43FC-4B9E-B7E5-9920F2E2C0DD}" dt="2024-09-18T15:11:38.406" v="2279" actId="47"/>
        <pc:sldMkLst>
          <pc:docMk/>
          <pc:sldMk cId="1931983997" sldId="651"/>
        </pc:sldMkLst>
        <pc:spChg chg="mod">
          <ac:chgData name="Escalante-Kolbuk, Monica" userId="2aa74fa7-f37a-4230-9298-cc6e702fbe75" providerId="ADAL" clId="{DD1B424F-43FC-4B9E-B7E5-9920F2E2C0DD}" dt="2024-09-18T13:52:31.212" v="1896" actId="122"/>
          <ac:spMkLst>
            <pc:docMk/>
            <pc:sldMk cId="1931983997" sldId="651"/>
            <ac:spMk id="2" creationId="{01C312E2-9354-69CE-C5E7-72E00A42E974}"/>
          </ac:spMkLst>
        </pc:spChg>
        <pc:spChg chg="mod">
          <ac:chgData name="Escalante-Kolbuk, Monica" userId="2aa74fa7-f37a-4230-9298-cc6e702fbe75" providerId="ADAL" clId="{DD1B424F-43FC-4B9E-B7E5-9920F2E2C0DD}" dt="2024-09-18T13:57:34.628" v="2198" actId="20577"/>
          <ac:spMkLst>
            <pc:docMk/>
            <pc:sldMk cId="1931983997" sldId="651"/>
            <ac:spMk id="3" creationId="{96E116AB-4B34-E9FB-9DFC-AA687C853C01}"/>
          </ac:spMkLst>
        </pc:spChg>
        <pc:picChg chg="add mod">
          <ac:chgData name="Escalante-Kolbuk, Monica" userId="2aa74fa7-f37a-4230-9298-cc6e702fbe75" providerId="ADAL" clId="{DD1B424F-43FC-4B9E-B7E5-9920F2E2C0DD}" dt="2024-09-18T15:08:50.440" v="2242" actId="14100"/>
          <ac:picMkLst>
            <pc:docMk/>
            <pc:sldMk cId="1931983997" sldId="651"/>
            <ac:picMk id="2050" creationId="{957450E1-F9E7-5118-8AE6-365D919D3A5D}"/>
          </ac:picMkLst>
        </pc:picChg>
      </pc:sldChg>
      <pc:sldChg chg="addSp delSp modSp new mod setBg modClrScheme chgLayout modNotesTx">
        <pc:chgData name="Escalante-Kolbuk, Monica" userId="2aa74fa7-f37a-4230-9298-cc6e702fbe75" providerId="ADAL" clId="{DD1B424F-43FC-4B9E-B7E5-9920F2E2C0DD}" dt="2024-09-18T15:45:32.625" v="4189" actId="12"/>
        <pc:sldMkLst>
          <pc:docMk/>
          <pc:sldMk cId="3172331571" sldId="652"/>
        </pc:sldMkLst>
        <pc:spChg chg="mod ord">
          <ac:chgData name="Escalante-Kolbuk, Monica" userId="2aa74fa7-f37a-4230-9298-cc6e702fbe75" providerId="ADAL" clId="{DD1B424F-43FC-4B9E-B7E5-9920F2E2C0DD}" dt="2024-09-18T15:45:26.181" v="4188" actId="403"/>
          <ac:spMkLst>
            <pc:docMk/>
            <pc:sldMk cId="3172331571" sldId="652"/>
            <ac:spMk id="2" creationId="{009D9ECC-81D7-E6DC-38EF-90BAD263D9B6}"/>
          </ac:spMkLst>
        </pc:spChg>
        <pc:spChg chg="add del mod ord">
          <ac:chgData name="Escalante-Kolbuk, Monica" userId="2aa74fa7-f37a-4230-9298-cc6e702fbe75" providerId="ADAL" clId="{DD1B424F-43FC-4B9E-B7E5-9920F2E2C0DD}" dt="2024-09-18T15:42:44.147" v="4155" actId="26606"/>
          <ac:spMkLst>
            <pc:docMk/>
            <pc:sldMk cId="3172331571" sldId="652"/>
            <ac:spMk id="3" creationId="{0E22869E-0699-0D73-57B1-AC1FF49BC6BB}"/>
          </ac:spMkLst>
        </pc:spChg>
        <pc:spChg chg="add mod">
          <ac:chgData name="Escalante-Kolbuk, Monica" userId="2aa74fa7-f37a-4230-9298-cc6e702fbe75" providerId="ADAL" clId="{DD1B424F-43FC-4B9E-B7E5-9920F2E2C0DD}" dt="2024-09-18T15:42:25.648" v="4153" actId="478"/>
          <ac:spMkLst>
            <pc:docMk/>
            <pc:sldMk cId="3172331571" sldId="652"/>
            <ac:spMk id="4" creationId="{95943F0D-79E0-AB96-B79B-55BB45A0EDAC}"/>
          </ac:spMkLst>
        </pc:spChg>
        <pc:spChg chg="add">
          <ac:chgData name="Escalante-Kolbuk, Monica" userId="2aa74fa7-f37a-4230-9298-cc6e702fbe75" providerId="ADAL" clId="{DD1B424F-43FC-4B9E-B7E5-9920F2E2C0DD}" dt="2024-09-18T15:42:44.147" v="4155" actId="26606"/>
          <ac:spMkLst>
            <pc:docMk/>
            <pc:sldMk cId="3172331571" sldId="652"/>
            <ac:spMk id="9" creationId="{7301F447-EEF7-48F5-AF73-7566EE7F64AD}"/>
          </ac:spMkLst>
        </pc:spChg>
        <pc:spChg chg="add">
          <ac:chgData name="Escalante-Kolbuk, Monica" userId="2aa74fa7-f37a-4230-9298-cc6e702fbe75" providerId="ADAL" clId="{DD1B424F-43FC-4B9E-B7E5-9920F2E2C0DD}" dt="2024-09-18T15:42:44.147" v="4155" actId="26606"/>
          <ac:spMkLst>
            <pc:docMk/>
            <pc:sldMk cId="3172331571" sldId="652"/>
            <ac:spMk id="11" creationId="{F7117410-A2A4-4085-9ADC-46744551DBDE}"/>
          </ac:spMkLst>
        </pc:spChg>
        <pc:spChg chg="add">
          <ac:chgData name="Escalante-Kolbuk, Monica" userId="2aa74fa7-f37a-4230-9298-cc6e702fbe75" providerId="ADAL" clId="{DD1B424F-43FC-4B9E-B7E5-9920F2E2C0DD}" dt="2024-09-18T15:42:44.147" v="4155" actId="26606"/>
          <ac:spMkLst>
            <pc:docMk/>
            <pc:sldMk cId="3172331571" sldId="652"/>
            <ac:spMk id="13" creationId="{99F74EB5-E547-4FB4-95F5-BCC788F3C4A0}"/>
          </ac:spMkLst>
        </pc:spChg>
        <pc:graphicFrameChg chg="add mod modGraphic">
          <ac:chgData name="Escalante-Kolbuk, Monica" userId="2aa74fa7-f37a-4230-9298-cc6e702fbe75" providerId="ADAL" clId="{DD1B424F-43FC-4B9E-B7E5-9920F2E2C0DD}" dt="2024-09-18T15:45:32.625" v="4189" actId="12"/>
          <ac:graphicFrameMkLst>
            <pc:docMk/>
            <pc:sldMk cId="3172331571" sldId="652"/>
            <ac:graphicFrameMk id="5" creationId="{8880A62B-78E7-A7B4-B63A-544CA612FD43}"/>
          </ac:graphicFrameMkLst>
        </pc:graphicFrameChg>
        <pc:picChg chg="add del">
          <ac:chgData name="Escalante-Kolbuk, Monica" userId="2aa74fa7-f37a-4230-9298-cc6e702fbe75" providerId="ADAL" clId="{DD1B424F-43FC-4B9E-B7E5-9920F2E2C0DD}" dt="2024-09-18T15:42:28.385" v="4154" actId="478"/>
          <ac:picMkLst>
            <pc:docMk/>
            <pc:sldMk cId="3172331571" sldId="652"/>
            <ac:picMk id="6146" creationId="{0C05BE59-5C46-CC8B-0498-01BF67B8FCA0}"/>
          </ac:picMkLst>
        </pc:picChg>
      </pc:sldChg>
      <pc:sldChg chg="addSp modSp mod ord setBg modNotesTx">
        <pc:chgData name="Escalante-Kolbuk, Monica" userId="2aa74fa7-f37a-4230-9298-cc6e702fbe75" providerId="ADAL" clId="{DD1B424F-43FC-4B9E-B7E5-9920F2E2C0DD}" dt="2024-09-18T15:47:43.706" v="4417"/>
        <pc:sldMkLst>
          <pc:docMk/>
          <pc:sldMk cId="1653713805" sldId="653"/>
        </pc:sldMkLst>
        <pc:spChg chg="mod">
          <ac:chgData name="Escalante-Kolbuk, Monica" userId="2aa74fa7-f37a-4230-9298-cc6e702fbe75" providerId="ADAL" clId="{DD1B424F-43FC-4B9E-B7E5-9920F2E2C0DD}" dt="2024-09-18T15:22:01.100" v="3381" actId="113"/>
          <ac:spMkLst>
            <pc:docMk/>
            <pc:sldMk cId="1653713805" sldId="653"/>
            <ac:spMk id="2" creationId="{DF47E842-25F2-8C53-F56A-CB7C86B6918D}"/>
          </ac:spMkLst>
        </pc:spChg>
        <pc:spChg chg="mod">
          <ac:chgData name="Escalante-Kolbuk, Monica" userId="2aa74fa7-f37a-4230-9298-cc6e702fbe75" providerId="ADAL" clId="{DD1B424F-43FC-4B9E-B7E5-9920F2E2C0DD}" dt="2024-09-18T15:27:03.862" v="3720" actId="255"/>
          <ac:spMkLst>
            <pc:docMk/>
            <pc:sldMk cId="1653713805" sldId="653"/>
            <ac:spMk id="3" creationId="{6C157C1F-3E2E-19C9-EF13-E9FEF826540E}"/>
          </ac:spMkLst>
        </pc:spChg>
        <pc:spChg chg="add">
          <ac:chgData name="Escalante-Kolbuk, Monica" userId="2aa74fa7-f37a-4230-9298-cc6e702fbe75" providerId="ADAL" clId="{DD1B424F-43FC-4B9E-B7E5-9920F2E2C0DD}" dt="2024-09-18T15:11:20.254" v="2275" actId="26606"/>
          <ac:spMkLst>
            <pc:docMk/>
            <pc:sldMk cId="1653713805" sldId="653"/>
            <ac:spMk id="9" creationId="{F13C74B1-5B17-4795-BED0-7140497B445A}"/>
          </ac:spMkLst>
        </pc:spChg>
        <pc:spChg chg="add">
          <ac:chgData name="Escalante-Kolbuk, Monica" userId="2aa74fa7-f37a-4230-9298-cc6e702fbe75" providerId="ADAL" clId="{DD1B424F-43FC-4B9E-B7E5-9920F2E2C0DD}" dt="2024-09-18T15:11:20.254" v="2275" actId="26606"/>
          <ac:spMkLst>
            <pc:docMk/>
            <pc:sldMk cId="1653713805" sldId="653"/>
            <ac:spMk id="11" creationId="{D4974D33-8DC5-464E-8C6D-BE58F0669C17}"/>
          </ac:spMkLst>
        </pc:spChg>
        <pc:picChg chg="add mod">
          <ac:chgData name="Escalante-Kolbuk, Monica" userId="2aa74fa7-f37a-4230-9298-cc6e702fbe75" providerId="ADAL" clId="{DD1B424F-43FC-4B9E-B7E5-9920F2E2C0DD}" dt="2024-09-18T15:11:20.254" v="2275" actId="26606"/>
          <ac:picMkLst>
            <pc:docMk/>
            <pc:sldMk cId="1653713805" sldId="653"/>
            <ac:picMk id="4" creationId="{6E8CDC3D-E6FE-68BE-E4D6-1AC43CE68984}"/>
          </ac:picMkLst>
        </pc:picChg>
      </pc:sldChg>
      <pc:sldChg chg="add del">
        <pc:chgData name="Escalante-Kolbuk, Monica" userId="2aa74fa7-f37a-4230-9298-cc6e702fbe75" providerId="ADAL" clId="{DD1B424F-43FC-4B9E-B7E5-9920F2E2C0DD}" dt="2024-09-18T15:48:03.418" v="4419" actId="47"/>
        <pc:sldMkLst>
          <pc:docMk/>
          <pc:sldMk cId="1293511157" sldId="654"/>
        </pc:sldMkLst>
      </pc:sldChg>
      <pc:sldChg chg="addSp delSp modSp new mod setBg modNotesTx">
        <pc:chgData name="Escalante-Kolbuk, Monica" userId="2aa74fa7-f37a-4230-9298-cc6e702fbe75" providerId="ADAL" clId="{DD1B424F-43FC-4B9E-B7E5-9920F2E2C0DD}" dt="2024-09-18T15:14:09.867" v="2542" actId="12"/>
        <pc:sldMkLst>
          <pc:docMk/>
          <pc:sldMk cId="2978262145" sldId="655"/>
        </pc:sldMkLst>
        <pc:spChg chg="mod">
          <ac:chgData name="Escalante-Kolbuk, Monica" userId="2aa74fa7-f37a-4230-9298-cc6e702fbe75" providerId="ADAL" clId="{DD1B424F-43FC-4B9E-B7E5-9920F2E2C0DD}" dt="2024-09-18T15:13:23.800" v="2394" actId="26606"/>
          <ac:spMkLst>
            <pc:docMk/>
            <pc:sldMk cId="2978262145" sldId="655"/>
            <ac:spMk id="2" creationId="{EE80AABB-F9D3-8CAB-D0D8-59B4B43C6BA8}"/>
          </ac:spMkLst>
        </pc:spChg>
        <pc:spChg chg="del mod">
          <ac:chgData name="Escalante-Kolbuk, Monica" userId="2aa74fa7-f37a-4230-9298-cc6e702fbe75" providerId="ADAL" clId="{DD1B424F-43FC-4B9E-B7E5-9920F2E2C0DD}" dt="2024-09-18T15:13:23.800" v="2394" actId="26606"/>
          <ac:spMkLst>
            <pc:docMk/>
            <pc:sldMk cId="2978262145" sldId="655"/>
            <ac:spMk id="3" creationId="{35E39C88-D2DC-0E3F-0C16-2D9A3526D293}"/>
          </ac:spMkLst>
        </pc:spChg>
        <pc:spChg chg="add">
          <ac:chgData name="Escalante-Kolbuk, Monica" userId="2aa74fa7-f37a-4230-9298-cc6e702fbe75" providerId="ADAL" clId="{DD1B424F-43FC-4B9E-B7E5-9920F2E2C0DD}" dt="2024-09-18T15:13:23.800" v="2394" actId="26606"/>
          <ac:spMkLst>
            <pc:docMk/>
            <pc:sldMk cId="2978262145" sldId="655"/>
            <ac:spMk id="9" creationId="{9DBC8166-481C-4473-95F5-9A5B9073B7F1}"/>
          </ac:spMkLst>
        </pc:spChg>
        <pc:spChg chg="add">
          <ac:chgData name="Escalante-Kolbuk, Monica" userId="2aa74fa7-f37a-4230-9298-cc6e702fbe75" providerId="ADAL" clId="{DD1B424F-43FC-4B9E-B7E5-9920F2E2C0DD}" dt="2024-09-18T15:13:23.800" v="2394" actId="26606"/>
          <ac:spMkLst>
            <pc:docMk/>
            <pc:sldMk cId="2978262145" sldId="655"/>
            <ac:spMk id="11" creationId="{A5A5CE6E-90AF-4D43-A014-1F9EC83EB93D}"/>
          </ac:spMkLst>
        </pc:spChg>
        <pc:graphicFrameChg chg="add">
          <ac:chgData name="Escalante-Kolbuk, Monica" userId="2aa74fa7-f37a-4230-9298-cc6e702fbe75" providerId="ADAL" clId="{DD1B424F-43FC-4B9E-B7E5-9920F2E2C0DD}" dt="2024-09-18T15:13:23.800" v="2394" actId="26606"/>
          <ac:graphicFrameMkLst>
            <pc:docMk/>
            <pc:sldMk cId="2978262145" sldId="655"/>
            <ac:graphicFrameMk id="5" creationId="{0E29FB84-605B-3545-0008-62880716316D}"/>
          </ac:graphicFrameMkLst>
        </pc:graphicFrameChg>
      </pc:sldChg>
      <pc:sldChg chg="modSp new del mod">
        <pc:chgData name="Escalante-Kolbuk, Monica" userId="2aa74fa7-f37a-4230-9298-cc6e702fbe75" providerId="ADAL" clId="{DD1B424F-43FC-4B9E-B7E5-9920F2E2C0DD}" dt="2024-09-18T20:47:07.525" v="10334" actId="47"/>
        <pc:sldMkLst>
          <pc:docMk/>
          <pc:sldMk cId="861757156" sldId="656"/>
        </pc:sldMkLst>
        <pc:spChg chg="mod">
          <ac:chgData name="Escalante-Kolbuk, Monica" userId="2aa74fa7-f37a-4230-9298-cc6e702fbe75" providerId="ADAL" clId="{DD1B424F-43FC-4B9E-B7E5-9920F2E2C0DD}" dt="2024-09-18T19:14:27.933" v="5954" actId="122"/>
          <ac:spMkLst>
            <pc:docMk/>
            <pc:sldMk cId="861757156" sldId="656"/>
            <ac:spMk id="2" creationId="{B6FFA3BC-8112-40C8-2C0F-3AAAD6D7F90F}"/>
          </ac:spMkLst>
        </pc:spChg>
      </pc:sldChg>
      <pc:sldChg chg="addSp delSp modSp new mod setBg modClrScheme chgLayout modNotesTx">
        <pc:chgData name="Escalante-Kolbuk, Monica" userId="2aa74fa7-f37a-4230-9298-cc6e702fbe75" providerId="ADAL" clId="{DD1B424F-43FC-4B9E-B7E5-9920F2E2C0DD}" dt="2024-09-18T19:20:35.889" v="7063" actId="6549"/>
        <pc:sldMkLst>
          <pc:docMk/>
          <pc:sldMk cId="1440577313" sldId="657"/>
        </pc:sldMkLst>
        <pc:spChg chg="mod ord">
          <ac:chgData name="Escalante-Kolbuk, Monica" userId="2aa74fa7-f37a-4230-9298-cc6e702fbe75" providerId="ADAL" clId="{DD1B424F-43FC-4B9E-B7E5-9920F2E2C0DD}" dt="2024-09-18T19:15:20.820" v="5967" actId="122"/>
          <ac:spMkLst>
            <pc:docMk/>
            <pc:sldMk cId="1440577313" sldId="657"/>
            <ac:spMk id="2" creationId="{809B59DE-1226-03BA-1045-500417715504}"/>
          </ac:spMkLst>
        </pc:spChg>
        <pc:spChg chg="mod ord">
          <ac:chgData name="Escalante-Kolbuk, Monica" userId="2aa74fa7-f37a-4230-9298-cc6e702fbe75" providerId="ADAL" clId="{DD1B424F-43FC-4B9E-B7E5-9920F2E2C0DD}" dt="2024-09-18T19:19:28.326" v="6753" actId="20577"/>
          <ac:spMkLst>
            <pc:docMk/>
            <pc:sldMk cId="1440577313" sldId="657"/>
            <ac:spMk id="3" creationId="{EC4D0A0D-30D7-DFEB-8C11-D1D186CBAA30}"/>
          </ac:spMkLst>
        </pc:spChg>
        <pc:spChg chg="add del">
          <ac:chgData name="Escalante-Kolbuk, Monica" userId="2aa74fa7-f37a-4230-9298-cc6e702fbe75" providerId="ADAL" clId="{DD1B424F-43FC-4B9E-B7E5-9920F2E2C0DD}" dt="2024-09-18T19:15:13.218" v="5958" actId="26606"/>
          <ac:spMkLst>
            <pc:docMk/>
            <pc:sldMk cId="1440577313" sldId="657"/>
            <ac:spMk id="7175" creationId="{9F79630B-0F0B-446E-A637-38FA8F61D10E}"/>
          </ac:spMkLst>
        </pc:spChg>
        <pc:spChg chg="add del">
          <ac:chgData name="Escalante-Kolbuk, Monica" userId="2aa74fa7-f37a-4230-9298-cc6e702fbe75" providerId="ADAL" clId="{DD1B424F-43FC-4B9E-B7E5-9920F2E2C0DD}" dt="2024-09-18T19:15:13.218" v="5958" actId="26606"/>
          <ac:spMkLst>
            <pc:docMk/>
            <pc:sldMk cId="1440577313" sldId="657"/>
            <ac:spMk id="7177" creationId="{B3437C99-FC8E-4311-B48A-F0C4C329B154}"/>
          </ac:spMkLst>
        </pc:spChg>
        <pc:spChg chg="add">
          <ac:chgData name="Escalante-Kolbuk, Monica" userId="2aa74fa7-f37a-4230-9298-cc6e702fbe75" providerId="ADAL" clId="{DD1B424F-43FC-4B9E-B7E5-9920F2E2C0DD}" dt="2024-09-18T19:15:13.231" v="5959" actId="26606"/>
          <ac:spMkLst>
            <pc:docMk/>
            <pc:sldMk cId="1440577313" sldId="657"/>
            <ac:spMk id="7179" creationId="{8A17784E-76D8-4521-A77D-0D2EBB923004}"/>
          </ac:spMkLst>
        </pc:spChg>
        <pc:spChg chg="add">
          <ac:chgData name="Escalante-Kolbuk, Monica" userId="2aa74fa7-f37a-4230-9298-cc6e702fbe75" providerId="ADAL" clId="{DD1B424F-43FC-4B9E-B7E5-9920F2E2C0DD}" dt="2024-09-18T19:15:13.231" v="5959" actId="26606"/>
          <ac:spMkLst>
            <pc:docMk/>
            <pc:sldMk cId="1440577313" sldId="657"/>
            <ac:spMk id="7180" creationId="{560AFAAC-EA6C-45A9-9E03-C9C9F0193B4F}"/>
          </ac:spMkLst>
        </pc:spChg>
        <pc:spChg chg="add">
          <ac:chgData name="Escalante-Kolbuk, Monica" userId="2aa74fa7-f37a-4230-9298-cc6e702fbe75" providerId="ADAL" clId="{DD1B424F-43FC-4B9E-B7E5-9920F2E2C0DD}" dt="2024-09-18T19:15:13.231" v="5959" actId="26606"/>
          <ac:spMkLst>
            <pc:docMk/>
            <pc:sldMk cId="1440577313" sldId="657"/>
            <ac:spMk id="7181" creationId="{C0036C6B-F09C-4EAB-AE02-8D056EE74856}"/>
          </ac:spMkLst>
        </pc:spChg>
        <pc:spChg chg="add">
          <ac:chgData name="Escalante-Kolbuk, Monica" userId="2aa74fa7-f37a-4230-9298-cc6e702fbe75" providerId="ADAL" clId="{DD1B424F-43FC-4B9E-B7E5-9920F2E2C0DD}" dt="2024-09-18T19:15:13.231" v="5959" actId="26606"/>
          <ac:spMkLst>
            <pc:docMk/>
            <pc:sldMk cId="1440577313" sldId="657"/>
            <ac:spMk id="7182" creationId="{83549E37-C86B-4401-90BD-D8BF83859F14}"/>
          </ac:spMkLst>
        </pc:spChg>
        <pc:spChg chg="add">
          <ac:chgData name="Escalante-Kolbuk, Monica" userId="2aa74fa7-f37a-4230-9298-cc6e702fbe75" providerId="ADAL" clId="{DD1B424F-43FC-4B9E-B7E5-9920F2E2C0DD}" dt="2024-09-18T19:15:13.231" v="5959" actId="26606"/>
          <ac:spMkLst>
            <pc:docMk/>
            <pc:sldMk cId="1440577313" sldId="657"/>
            <ac:spMk id="7183" creationId="{FC8D5885-2804-4D3C-BE31-902E4D3279B0}"/>
          </ac:spMkLst>
        </pc:spChg>
        <pc:picChg chg="add mod ord">
          <ac:chgData name="Escalante-Kolbuk, Monica" userId="2aa74fa7-f37a-4230-9298-cc6e702fbe75" providerId="ADAL" clId="{DD1B424F-43FC-4B9E-B7E5-9920F2E2C0DD}" dt="2024-09-18T19:15:13.231" v="5959" actId="26606"/>
          <ac:picMkLst>
            <pc:docMk/>
            <pc:sldMk cId="1440577313" sldId="657"/>
            <ac:picMk id="7170" creationId="{89F78565-6C08-8EB7-C698-40A1EBC8BCBB}"/>
          </ac:picMkLst>
        </pc:picChg>
      </pc:sldChg>
      <pc:sldChg chg="addSp delSp modSp new mod setBg modNotesTx">
        <pc:chgData name="Escalante-Kolbuk, Monica" userId="2aa74fa7-f37a-4230-9298-cc6e702fbe75" providerId="ADAL" clId="{DD1B424F-43FC-4B9E-B7E5-9920F2E2C0DD}" dt="2024-09-18T19:45:24.048" v="9221" actId="20577"/>
        <pc:sldMkLst>
          <pc:docMk/>
          <pc:sldMk cId="191209260" sldId="658"/>
        </pc:sldMkLst>
        <pc:spChg chg="mod">
          <ac:chgData name="Escalante-Kolbuk, Monica" userId="2aa74fa7-f37a-4230-9298-cc6e702fbe75" providerId="ADAL" clId="{DD1B424F-43FC-4B9E-B7E5-9920F2E2C0DD}" dt="2024-09-18T19:34:33.447" v="8326" actId="26606"/>
          <ac:spMkLst>
            <pc:docMk/>
            <pc:sldMk cId="191209260" sldId="658"/>
            <ac:spMk id="2" creationId="{ABD471F1-22F0-DEB4-B95B-EBF04B0814EF}"/>
          </ac:spMkLst>
        </pc:spChg>
        <pc:spChg chg="del mod">
          <ac:chgData name="Escalante-Kolbuk, Monica" userId="2aa74fa7-f37a-4230-9298-cc6e702fbe75" providerId="ADAL" clId="{DD1B424F-43FC-4B9E-B7E5-9920F2E2C0DD}" dt="2024-09-18T19:34:33.447" v="8326" actId="26606"/>
          <ac:spMkLst>
            <pc:docMk/>
            <pc:sldMk cId="191209260" sldId="658"/>
            <ac:spMk id="3" creationId="{BF0505BD-970F-A6AC-555C-E70E91A0ACAA}"/>
          </ac:spMkLst>
        </pc:spChg>
        <pc:spChg chg="add">
          <ac:chgData name="Escalante-Kolbuk, Monica" userId="2aa74fa7-f37a-4230-9298-cc6e702fbe75" providerId="ADAL" clId="{DD1B424F-43FC-4B9E-B7E5-9920F2E2C0DD}" dt="2024-09-18T19:34:33.447" v="8326" actId="26606"/>
          <ac:spMkLst>
            <pc:docMk/>
            <pc:sldMk cId="191209260" sldId="658"/>
            <ac:spMk id="9" creationId="{BACC6370-2D7E-4714-9D71-7542949D7D5D}"/>
          </ac:spMkLst>
        </pc:spChg>
        <pc:spChg chg="add">
          <ac:chgData name="Escalante-Kolbuk, Monica" userId="2aa74fa7-f37a-4230-9298-cc6e702fbe75" providerId="ADAL" clId="{DD1B424F-43FC-4B9E-B7E5-9920F2E2C0DD}" dt="2024-09-18T19:34:33.447" v="8326" actId="26606"/>
          <ac:spMkLst>
            <pc:docMk/>
            <pc:sldMk cId="191209260" sldId="658"/>
            <ac:spMk id="11" creationId="{256B2C21-A230-48C0-8DF1-C46611373C44}"/>
          </ac:spMkLst>
        </pc:spChg>
        <pc:spChg chg="add">
          <ac:chgData name="Escalante-Kolbuk, Monica" userId="2aa74fa7-f37a-4230-9298-cc6e702fbe75" providerId="ADAL" clId="{DD1B424F-43FC-4B9E-B7E5-9920F2E2C0DD}" dt="2024-09-18T19:34:33.447" v="8326" actId="26606"/>
          <ac:spMkLst>
            <pc:docMk/>
            <pc:sldMk cId="191209260" sldId="658"/>
            <ac:spMk id="13" creationId="{3847E18C-932D-4C95-AABA-FEC7C9499AD7}"/>
          </ac:spMkLst>
        </pc:spChg>
        <pc:spChg chg="add">
          <ac:chgData name="Escalante-Kolbuk, Monica" userId="2aa74fa7-f37a-4230-9298-cc6e702fbe75" providerId="ADAL" clId="{DD1B424F-43FC-4B9E-B7E5-9920F2E2C0DD}" dt="2024-09-18T19:34:33.447" v="8326" actId="26606"/>
          <ac:spMkLst>
            <pc:docMk/>
            <pc:sldMk cId="191209260" sldId="658"/>
            <ac:spMk id="15" creationId="{3150CB11-0C61-439E-910F-5787759E72A0}"/>
          </ac:spMkLst>
        </pc:spChg>
        <pc:spChg chg="add">
          <ac:chgData name="Escalante-Kolbuk, Monica" userId="2aa74fa7-f37a-4230-9298-cc6e702fbe75" providerId="ADAL" clId="{DD1B424F-43FC-4B9E-B7E5-9920F2E2C0DD}" dt="2024-09-18T19:34:33.447" v="8326" actId="26606"/>
          <ac:spMkLst>
            <pc:docMk/>
            <pc:sldMk cId="191209260" sldId="658"/>
            <ac:spMk id="17" creationId="{43F8A58B-5155-44CE-A5FF-7647B47D0A7A}"/>
          </ac:spMkLst>
        </pc:spChg>
        <pc:spChg chg="add">
          <ac:chgData name="Escalante-Kolbuk, Monica" userId="2aa74fa7-f37a-4230-9298-cc6e702fbe75" providerId="ADAL" clId="{DD1B424F-43FC-4B9E-B7E5-9920F2E2C0DD}" dt="2024-09-18T19:34:33.447" v="8326" actId="26606"/>
          <ac:spMkLst>
            <pc:docMk/>
            <pc:sldMk cId="191209260" sldId="658"/>
            <ac:spMk id="19" creationId="{443F2ACA-E6D6-4028-82DD-F03C262D5DE6}"/>
          </ac:spMkLst>
        </pc:spChg>
        <pc:graphicFrameChg chg="add mod">
          <ac:chgData name="Escalante-Kolbuk, Monica" userId="2aa74fa7-f37a-4230-9298-cc6e702fbe75" providerId="ADAL" clId="{DD1B424F-43FC-4B9E-B7E5-9920F2E2C0DD}" dt="2024-09-18T19:44:59.438" v="9101" actId="20577"/>
          <ac:graphicFrameMkLst>
            <pc:docMk/>
            <pc:sldMk cId="191209260" sldId="658"/>
            <ac:graphicFrameMk id="5" creationId="{66A02A0D-9884-70EA-8769-9111FFAE77C9}"/>
          </ac:graphicFrameMkLst>
        </pc:graphicFrameChg>
      </pc:sldChg>
      <pc:sldChg chg="addSp modSp new mod setBg modNotesTx">
        <pc:chgData name="Escalante-Kolbuk, Monica" userId="2aa74fa7-f37a-4230-9298-cc6e702fbe75" providerId="ADAL" clId="{DD1B424F-43FC-4B9E-B7E5-9920F2E2C0DD}" dt="2024-09-19T14:20:53.435" v="13690" actId="27636"/>
        <pc:sldMkLst>
          <pc:docMk/>
          <pc:sldMk cId="1807826866" sldId="659"/>
        </pc:sldMkLst>
        <pc:spChg chg="mod">
          <ac:chgData name="Escalante-Kolbuk, Monica" userId="2aa74fa7-f37a-4230-9298-cc6e702fbe75" providerId="ADAL" clId="{DD1B424F-43FC-4B9E-B7E5-9920F2E2C0DD}" dt="2024-09-18T19:51:51.072" v="9992" actId="113"/>
          <ac:spMkLst>
            <pc:docMk/>
            <pc:sldMk cId="1807826866" sldId="659"/>
            <ac:spMk id="2" creationId="{1A5DD0C0-8B9F-8D98-5E58-4819A63172BB}"/>
          </ac:spMkLst>
        </pc:spChg>
        <pc:spChg chg="mod">
          <ac:chgData name="Escalante-Kolbuk, Monica" userId="2aa74fa7-f37a-4230-9298-cc6e702fbe75" providerId="ADAL" clId="{DD1B424F-43FC-4B9E-B7E5-9920F2E2C0DD}" dt="2024-09-19T14:20:53.435" v="13690" actId="27636"/>
          <ac:spMkLst>
            <pc:docMk/>
            <pc:sldMk cId="1807826866" sldId="659"/>
            <ac:spMk id="3" creationId="{8B999BCD-11D6-08F8-A7BB-9CFD64A832E6}"/>
          </ac:spMkLst>
        </pc:spChg>
        <pc:spChg chg="add">
          <ac:chgData name="Escalante-Kolbuk, Monica" userId="2aa74fa7-f37a-4230-9298-cc6e702fbe75" providerId="ADAL" clId="{DD1B424F-43FC-4B9E-B7E5-9920F2E2C0DD}" dt="2024-09-18T19:51:32.887" v="9987" actId="26606"/>
          <ac:spMkLst>
            <pc:docMk/>
            <pc:sldMk cId="1807826866" sldId="659"/>
            <ac:spMk id="9" creationId="{DBC6133C-0615-4CE4-9132-37E609A9BDFA}"/>
          </ac:spMkLst>
        </pc:spChg>
        <pc:spChg chg="add">
          <ac:chgData name="Escalante-Kolbuk, Monica" userId="2aa74fa7-f37a-4230-9298-cc6e702fbe75" providerId="ADAL" clId="{DD1B424F-43FC-4B9E-B7E5-9920F2E2C0DD}" dt="2024-09-18T19:51:32.887" v="9987" actId="26606"/>
          <ac:spMkLst>
            <pc:docMk/>
            <pc:sldMk cId="1807826866" sldId="659"/>
            <ac:spMk id="11" creationId="{169CC832-2974-4E8D-90ED-3E2941BA7336}"/>
          </ac:spMkLst>
        </pc:spChg>
        <pc:spChg chg="add">
          <ac:chgData name="Escalante-Kolbuk, Monica" userId="2aa74fa7-f37a-4230-9298-cc6e702fbe75" providerId="ADAL" clId="{DD1B424F-43FC-4B9E-B7E5-9920F2E2C0DD}" dt="2024-09-18T19:51:32.887" v="9987" actId="26606"/>
          <ac:spMkLst>
            <pc:docMk/>
            <pc:sldMk cId="1807826866" sldId="659"/>
            <ac:spMk id="13" creationId="{55222F96-971A-4F90-B841-6BAB416C7AC1}"/>
          </ac:spMkLst>
        </pc:spChg>
        <pc:spChg chg="add">
          <ac:chgData name="Escalante-Kolbuk, Monica" userId="2aa74fa7-f37a-4230-9298-cc6e702fbe75" providerId="ADAL" clId="{DD1B424F-43FC-4B9E-B7E5-9920F2E2C0DD}" dt="2024-09-18T19:51:32.887" v="9987" actId="26606"/>
          <ac:spMkLst>
            <pc:docMk/>
            <pc:sldMk cId="1807826866" sldId="659"/>
            <ac:spMk id="15" creationId="{08980754-6F4B-43C9-B9BE-127B6BED6586}"/>
          </ac:spMkLst>
        </pc:spChg>
        <pc:spChg chg="add">
          <ac:chgData name="Escalante-Kolbuk, Monica" userId="2aa74fa7-f37a-4230-9298-cc6e702fbe75" providerId="ADAL" clId="{DD1B424F-43FC-4B9E-B7E5-9920F2E2C0DD}" dt="2024-09-18T19:51:32.887" v="9987" actId="26606"/>
          <ac:spMkLst>
            <pc:docMk/>
            <pc:sldMk cId="1807826866" sldId="659"/>
            <ac:spMk id="17" creationId="{2C1BBA94-3F40-40AA-8BB9-E69E25E537C1}"/>
          </ac:spMkLst>
        </pc:spChg>
        <pc:picChg chg="add mod">
          <ac:chgData name="Escalante-Kolbuk, Monica" userId="2aa74fa7-f37a-4230-9298-cc6e702fbe75" providerId="ADAL" clId="{DD1B424F-43FC-4B9E-B7E5-9920F2E2C0DD}" dt="2024-09-18T19:51:44.259" v="9990" actId="14100"/>
          <ac:picMkLst>
            <pc:docMk/>
            <pc:sldMk cId="1807826866" sldId="659"/>
            <ac:picMk id="4" creationId="{EC3DF917-40B8-D0A3-1487-CAD6F92F2F65}"/>
          </ac:picMkLst>
        </pc:picChg>
      </pc:sldChg>
      <pc:sldChg chg="add del modNotesTx">
        <pc:chgData name="Escalante-Kolbuk, Monica" userId="2aa74fa7-f37a-4230-9298-cc6e702fbe75" providerId="ADAL" clId="{DD1B424F-43FC-4B9E-B7E5-9920F2E2C0DD}" dt="2024-09-18T20:24:32.213" v="10331" actId="47"/>
        <pc:sldMkLst>
          <pc:docMk/>
          <pc:sldMk cId="844202242" sldId="660"/>
        </pc:sldMkLst>
      </pc:sldChg>
      <pc:sldChg chg="addSp delSp modSp add mod ord setBg modNotesTx">
        <pc:chgData name="Escalante-Kolbuk, Monica" userId="2aa74fa7-f37a-4230-9298-cc6e702fbe75" providerId="ADAL" clId="{DD1B424F-43FC-4B9E-B7E5-9920F2E2C0DD}" dt="2024-09-19T14:10:06.217" v="12517"/>
        <pc:sldMkLst>
          <pc:docMk/>
          <pc:sldMk cId="3139407389" sldId="667"/>
        </pc:sldMkLst>
        <pc:spChg chg="mod">
          <ac:chgData name="Escalante-Kolbuk, Monica" userId="2aa74fa7-f37a-4230-9298-cc6e702fbe75" providerId="ADAL" clId="{DD1B424F-43FC-4B9E-B7E5-9920F2E2C0DD}" dt="2024-09-18T21:04:10.832" v="11032" actId="26606"/>
          <ac:spMkLst>
            <pc:docMk/>
            <pc:sldMk cId="3139407389" sldId="667"/>
            <ac:spMk id="2" creationId="{03C686F6-B3C4-AB6B-97EB-4B19F3CF3916}"/>
          </ac:spMkLst>
        </pc:spChg>
        <pc:spChg chg="add del">
          <ac:chgData name="Escalante-Kolbuk, Monica" userId="2aa74fa7-f37a-4230-9298-cc6e702fbe75" providerId="ADAL" clId="{DD1B424F-43FC-4B9E-B7E5-9920F2E2C0DD}" dt="2024-09-18T21:03:45.791" v="11024" actId="26606"/>
          <ac:spMkLst>
            <pc:docMk/>
            <pc:sldMk cId="3139407389" sldId="667"/>
            <ac:spMk id="10" creationId="{53B021B3-DE93-4AB7-8A18-CF5F1CED88B8}"/>
          </ac:spMkLst>
        </pc:spChg>
        <pc:spChg chg="add del">
          <ac:chgData name="Escalante-Kolbuk, Monica" userId="2aa74fa7-f37a-4230-9298-cc6e702fbe75" providerId="ADAL" clId="{DD1B424F-43FC-4B9E-B7E5-9920F2E2C0DD}" dt="2024-09-18T21:03:50.299" v="11028" actId="26606"/>
          <ac:spMkLst>
            <pc:docMk/>
            <pc:sldMk cId="3139407389" sldId="667"/>
            <ac:spMk id="11" creationId="{B50AB553-2A96-4A92-96F2-93548E096954}"/>
          </ac:spMkLst>
        </pc:spChg>
        <pc:spChg chg="add del">
          <ac:chgData name="Escalante-Kolbuk, Monica" userId="2aa74fa7-f37a-4230-9298-cc6e702fbe75" providerId="ADAL" clId="{DD1B424F-43FC-4B9E-B7E5-9920F2E2C0DD}" dt="2024-09-18T21:03:45.791" v="11024" actId="26606"/>
          <ac:spMkLst>
            <pc:docMk/>
            <pc:sldMk cId="3139407389" sldId="667"/>
            <ac:spMk id="12" creationId="{52D502E5-F6B4-4D58-B4AE-FC466FF15EE8}"/>
          </ac:spMkLst>
        </pc:spChg>
        <pc:spChg chg="add del">
          <ac:chgData name="Escalante-Kolbuk, Monica" userId="2aa74fa7-f37a-4230-9298-cc6e702fbe75" providerId="ADAL" clId="{DD1B424F-43FC-4B9E-B7E5-9920F2E2C0DD}" dt="2024-09-18T21:04:10.832" v="11032" actId="26606"/>
          <ac:spMkLst>
            <pc:docMk/>
            <pc:sldMk cId="3139407389" sldId="667"/>
            <ac:spMk id="13" creationId="{BACC6370-2D7E-4714-9D71-7542949D7D5D}"/>
          </ac:spMkLst>
        </pc:spChg>
        <pc:spChg chg="add del">
          <ac:chgData name="Escalante-Kolbuk, Monica" userId="2aa74fa7-f37a-4230-9298-cc6e702fbe75" providerId="ADAL" clId="{DD1B424F-43FC-4B9E-B7E5-9920F2E2C0DD}" dt="2024-09-18T21:03:45.791" v="11024" actId="26606"/>
          <ac:spMkLst>
            <pc:docMk/>
            <pc:sldMk cId="3139407389" sldId="667"/>
            <ac:spMk id="14" creationId="{9DECDBF4-02B6-4BB4-B65B-B8107AD6A9E8}"/>
          </ac:spMkLst>
        </pc:spChg>
        <pc:spChg chg="add del">
          <ac:chgData name="Escalante-Kolbuk, Monica" userId="2aa74fa7-f37a-4230-9298-cc6e702fbe75" providerId="ADAL" clId="{DD1B424F-43FC-4B9E-B7E5-9920F2E2C0DD}" dt="2024-09-18T21:04:10.832" v="11032" actId="26606"/>
          <ac:spMkLst>
            <pc:docMk/>
            <pc:sldMk cId="3139407389" sldId="667"/>
            <ac:spMk id="15" creationId="{F68B3F68-107C-434F-AA38-110D5EA91B85}"/>
          </ac:spMkLst>
        </pc:spChg>
        <pc:spChg chg="add del">
          <ac:chgData name="Escalante-Kolbuk, Monica" userId="2aa74fa7-f37a-4230-9298-cc6e702fbe75" providerId="ADAL" clId="{DD1B424F-43FC-4B9E-B7E5-9920F2E2C0DD}" dt="2024-09-18T21:03:47.876" v="11026" actId="26606"/>
          <ac:spMkLst>
            <pc:docMk/>
            <pc:sldMk cId="3139407389" sldId="667"/>
            <ac:spMk id="16" creationId="{063BBA22-50EA-4C4D-BE05-F1CE4E63AA56}"/>
          </ac:spMkLst>
        </pc:spChg>
        <pc:spChg chg="add del">
          <ac:chgData name="Escalante-Kolbuk, Monica" userId="2aa74fa7-f37a-4230-9298-cc6e702fbe75" providerId="ADAL" clId="{DD1B424F-43FC-4B9E-B7E5-9920F2E2C0DD}" dt="2024-09-18T21:03:47.876" v="11026" actId="26606"/>
          <ac:spMkLst>
            <pc:docMk/>
            <pc:sldMk cId="3139407389" sldId="667"/>
            <ac:spMk id="17" creationId="{BACC6370-2D7E-4714-9D71-7542949D7D5D}"/>
          </ac:spMkLst>
        </pc:spChg>
        <pc:spChg chg="add del">
          <ac:chgData name="Escalante-Kolbuk, Monica" userId="2aa74fa7-f37a-4230-9298-cc6e702fbe75" providerId="ADAL" clId="{DD1B424F-43FC-4B9E-B7E5-9920F2E2C0DD}" dt="2024-09-18T21:03:47.876" v="11026" actId="26606"/>
          <ac:spMkLst>
            <pc:docMk/>
            <pc:sldMk cId="3139407389" sldId="667"/>
            <ac:spMk id="18" creationId="{F68B3F68-107C-434F-AA38-110D5EA91B85}"/>
          </ac:spMkLst>
        </pc:spChg>
        <pc:spChg chg="add del">
          <ac:chgData name="Escalante-Kolbuk, Monica" userId="2aa74fa7-f37a-4230-9298-cc6e702fbe75" providerId="ADAL" clId="{DD1B424F-43FC-4B9E-B7E5-9920F2E2C0DD}" dt="2024-09-18T21:03:47.876" v="11026" actId="26606"/>
          <ac:spMkLst>
            <pc:docMk/>
            <pc:sldMk cId="3139407389" sldId="667"/>
            <ac:spMk id="19" creationId="{AAD0DBB9-1A4B-4391-81D4-CB19F9AB918A}"/>
          </ac:spMkLst>
        </pc:spChg>
        <pc:spChg chg="add del">
          <ac:chgData name="Escalante-Kolbuk, Monica" userId="2aa74fa7-f37a-4230-9298-cc6e702fbe75" providerId="ADAL" clId="{DD1B424F-43FC-4B9E-B7E5-9920F2E2C0DD}" dt="2024-09-18T21:04:10.832" v="11032" actId="26606"/>
          <ac:spMkLst>
            <pc:docMk/>
            <pc:sldMk cId="3139407389" sldId="667"/>
            <ac:spMk id="20" creationId="{AAD0DBB9-1A4B-4391-81D4-CB19F9AB918A}"/>
          </ac:spMkLst>
        </pc:spChg>
        <pc:spChg chg="add del">
          <ac:chgData name="Escalante-Kolbuk, Monica" userId="2aa74fa7-f37a-4230-9298-cc6e702fbe75" providerId="ADAL" clId="{DD1B424F-43FC-4B9E-B7E5-9920F2E2C0DD}" dt="2024-09-18T21:04:10.832" v="11032" actId="26606"/>
          <ac:spMkLst>
            <pc:docMk/>
            <pc:sldMk cId="3139407389" sldId="667"/>
            <ac:spMk id="21" creationId="{063BBA22-50EA-4C4D-BE05-F1CE4E63AA56}"/>
          </ac:spMkLst>
        </pc:spChg>
        <pc:spChg chg="add">
          <ac:chgData name="Escalante-Kolbuk, Monica" userId="2aa74fa7-f37a-4230-9298-cc6e702fbe75" providerId="ADAL" clId="{DD1B424F-43FC-4B9E-B7E5-9920F2E2C0DD}" dt="2024-09-18T21:04:10.832" v="11032" actId="26606"/>
          <ac:spMkLst>
            <pc:docMk/>
            <pc:sldMk cId="3139407389" sldId="667"/>
            <ac:spMk id="26" creationId="{AE2B703B-46F9-481A-A605-82E2A828C4FA}"/>
          </ac:spMkLst>
        </pc:spChg>
        <pc:spChg chg="add">
          <ac:chgData name="Escalante-Kolbuk, Monica" userId="2aa74fa7-f37a-4230-9298-cc6e702fbe75" providerId="ADAL" clId="{DD1B424F-43FC-4B9E-B7E5-9920F2E2C0DD}" dt="2024-09-18T21:04:10.832" v="11032" actId="26606"/>
          <ac:spMkLst>
            <pc:docMk/>
            <pc:sldMk cId="3139407389" sldId="667"/>
            <ac:spMk id="28" creationId="{F13BE4D7-0C3D-4906-B230-A1C5B4665CCF}"/>
          </ac:spMkLst>
        </pc:spChg>
        <pc:graphicFrameChg chg="mod modGraphic">
          <ac:chgData name="Escalante-Kolbuk, Monica" userId="2aa74fa7-f37a-4230-9298-cc6e702fbe75" providerId="ADAL" clId="{DD1B424F-43FC-4B9E-B7E5-9920F2E2C0DD}" dt="2024-09-18T21:04:10.832" v="11032" actId="26606"/>
          <ac:graphicFrameMkLst>
            <pc:docMk/>
            <pc:sldMk cId="3139407389" sldId="667"/>
            <ac:graphicFrameMk id="5" creationId="{E18CFB75-F4E2-AEA9-3495-5B47B970D12A}"/>
          </ac:graphicFrameMkLst>
        </pc:graphicFrameChg>
        <pc:picChg chg="add del">
          <ac:chgData name="Escalante-Kolbuk, Monica" userId="2aa74fa7-f37a-4230-9298-cc6e702fbe75" providerId="ADAL" clId="{DD1B424F-43FC-4B9E-B7E5-9920F2E2C0DD}" dt="2024-09-18T21:03:50.299" v="11028" actId="26606"/>
          <ac:picMkLst>
            <pc:docMk/>
            <pc:sldMk cId="3139407389" sldId="667"/>
            <ac:picMk id="7" creationId="{64147C5B-D483-4DD7-CDCE-EB4C6AB6EC21}"/>
          </ac:picMkLst>
        </pc:picChg>
      </pc:sldChg>
      <pc:sldChg chg="add modTransition modNotesTx">
        <pc:chgData name="Escalante-Kolbuk, Monica" userId="2aa74fa7-f37a-4230-9298-cc6e702fbe75" providerId="ADAL" clId="{DD1B424F-43FC-4B9E-B7E5-9920F2E2C0DD}" dt="2024-09-19T13:30:33.776" v="11875" actId="20577"/>
        <pc:sldMkLst>
          <pc:docMk/>
          <pc:sldMk cId="3552331705" sldId="668"/>
        </pc:sldMkLst>
      </pc:sldChg>
      <pc:sldChg chg="addSp delSp modSp new mod ord setBg modNotesTx">
        <pc:chgData name="Escalante-Kolbuk, Monica" userId="2aa74fa7-f37a-4230-9298-cc6e702fbe75" providerId="ADAL" clId="{DD1B424F-43FC-4B9E-B7E5-9920F2E2C0DD}" dt="2024-09-19T14:19:08.695" v="13597" actId="20577"/>
        <pc:sldMkLst>
          <pc:docMk/>
          <pc:sldMk cId="3060276167" sldId="669"/>
        </pc:sldMkLst>
        <pc:spChg chg="mod">
          <ac:chgData name="Escalante-Kolbuk, Monica" userId="2aa74fa7-f37a-4230-9298-cc6e702fbe75" providerId="ADAL" clId="{DD1B424F-43FC-4B9E-B7E5-9920F2E2C0DD}" dt="2024-09-19T14:17:35.929" v="13539" actId="26606"/>
          <ac:spMkLst>
            <pc:docMk/>
            <pc:sldMk cId="3060276167" sldId="669"/>
            <ac:spMk id="2" creationId="{A293704D-16BC-6509-F126-1D754EEB3C69}"/>
          </ac:spMkLst>
        </pc:spChg>
        <pc:spChg chg="del">
          <ac:chgData name="Escalante-Kolbuk, Monica" userId="2aa74fa7-f37a-4230-9298-cc6e702fbe75" providerId="ADAL" clId="{DD1B424F-43FC-4B9E-B7E5-9920F2E2C0DD}" dt="2024-09-19T14:11:37.093" v="12554" actId="1032"/>
          <ac:spMkLst>
            <pc:docMk/>
            <pc:sldMk cId="3060276167" sldId="669"/>
            <ac:spMk id="3" creationId="{CDF3CA97-F018-03B9-575A-C6EA25BC358F}"/>
          </ac:spMkLst>
        </pc:spChg>
        <pc:spChg chg="add">
          <ac:chgData name="Escalante-Kolbuk, Monica" userId="2aa74fa7-f37a-4230-9298-cc6e702fbe75" providerId="ADAL" clId="{DD1B424F-43FC-4B9E-B7E5-9920F2E2C0DD}" dt="2024-09-19T14:17:35.929" v="13539" actId="26606"/>
          <ac:spMkLst>
            <pc:docMk/>
            <pc:sldMk cId="3060276167" sldId="669"/>
            <ac:spMk id="9" creationId="{955A2079-FA98-4876-80F0-72364A7D2EA4}"/>
          </ac:spMkLst>
        </pc:spChg>
        <pc:graphicFrameChg chg="add mod modGraphic">
          <ac:chgData name="Escalante-Kolbuk, Monica" userId="2aa74fa7-f37a-4230-9298-cc6e702fbe75" providerId="ADAL" clId="{DD1B424F-43FC-4B9E-B7E5-9920F2E2C0DD}" dt="2024-09-19T14:18:13.026" v="13543" actId="12269"/>
          <ac:graphicFrameMkLst>
            <pc:docMk/>
            <pc:sldMk cId="3060276167" sldId="669"/>
            <ac:graphicFrameMk id="4" creationId="{6E557250-6E47-1388-BA2E-2D82776A9C80}"/>
          </ac:graphicFrameMkLst>
        </pc:graphicFrameChg>
      </pc:sldChg>
      <pc:sldChg chg="addSp delSp modSp add mod setBg modClrScheme chgLayout modNotesTx">
        <pc:chgData name="Escalante-Kolbuk, Monica" userId="2aa74fa7-f37a-4230-9298-cc6e702fbe75" providerId="ADAL" clId="{DD1B424F-43FC-4B9E-B7E5-9920F2E2C0DD}" dt="2024-09-19T14:04:32.987" v="12460" actId="26606"/>
        <pc:sldMkLst>
          <pc:docMk/>
          <pc:sldMk cId="1533541514" sldId="670"/>
        </pc:sldMkLst>
        <pc:spChg chg="mod ord">
          <ac:chgData name="Escalante-Kolbuk, Monica" userId="2aa74fa7-f37a-4230-9298-cc6e702fbe75" providerId="ADAL" clId="{DD1B424F-43FC-4B9E-B7E5-9920F2E2C0DD}" dt="2024-09-19T14:04:32.987" v="12460" actId="26606"/>
          <ac:spMkLst>
            <pc:docMk/>
            <pc:sldMk cId="1533541514" sldId="670"/>
            <ac:spMk id="2" creationId="{9844B650-6E1B-A87A-388D-D8D1F5ADCE20}"/>
          </ac:spMkLst>
        </pc:spChg>
        <pc:spChg chg="add del mod ord">
          <ac:chgData name="Escalante-Kolbuk, Monica" userId="2aa74fa7-f37a-4230-9298-cc6e702fbe75" providerId="ADAL" clId="{DD1B424F-43FC-4B9E-B7E5-9920F2E2C0DD}" dt="2024-09-19T14:04:32.987" v="12460" actId="26606"/>
          <ac:spMkLst>
            <pc:docMk/>
            <pc:sldMk cId="1533541514" sldId="670"/>
            <ac:spMk id="3" creationId="{A479A2FB-2D1D-5813-6671-0A6B83FA23C5}"/>
          </ac:spMkLst>
        </pc:spChg>
        <pc:spChg chg="add">
          <ac:chgData name="Escalante-Kolbuk, Monica" userId="2aa74fa7-f37a-4230-9298-cc6e702fbe75" providerId="ADAL" clId="{DD1B424F-43FC-4B9E-B7E5-9920F2E2C0DD}" dt="2024-09-19T14:04:32.987" v="12460" actId="26606"/>
          <ac:spMkLst>
            <pc:docMk/>
            <pc:sldMk cId="1533541514" sldId="670"/>
            <ac:spMk id="9" creationId="{7517A47C-B2E5-4B79-8061-D74B1311AF6E}"/>
          </ac:spMkLst>
        </pc:spChg>
        <pc:spChg chg="add">
          <ac:chgData name="Escalante-Kolbuk, Monica" userId="2aa74fa7-f37a-4230-9298-cc6e702fbe75" providerId="ADAL" clId="{DD1B424F-43FC-4B9E-B7E5-9920F2E2C0DD}" dt="2024-09-19T14:04:32.987" v="12460" actId="26606"/>
          <ac:spMkLst>
            <pc:docMk/>
            <pc:sldMk cId="1533541514" sldId="670"/>
            <ac:spMk id="11" creationId="{C505E780-2083-4CB5-A42A-5E0E2908ECC3}"/>
          </ac:spMkLst>
        </pc:spChg>
        <pc:spChg chg="add">
          <ac:chgData name="Escalante-Kolbuk, Monica" userId="2aa74fa7-f37a-4230-9298-cc6e702fbe75" providerId="ADAL" clId="{DD1B424F-43FC-4B9E-B7E5-9920F2E2C0DD}" dt="2024-09-19T14:04:32.987" v="12460" actId="26606"/>
          <ac:spMkLst>
            <pc:docMk/>
            <pc:sldMk cId="1533541514" sldId="670"/>
            <ac:spMk id="13" creationId="{D2C0AE1C-0118-41AE-8A10-7CDCBF10E96F}"/>
          </ac:spMkLst>
        </pc:spChg>
        <pc:spChg chg="add">
          <ac:chgData name="Escalante-Kolbuk, Monica" userId="2aa74fa7-f37a-4230-9298-cc6e702fbe75" providerId="ADAL" clId="{DD1B424F-43FC-4B9E-B7E5-9920F2E2C0DD}" dt="2024-09-19T14:04:32.987" v="12460" actId="26606"/>
          <ac:spMkLst>
            <pc:docMk/>
            <pc:sldMk cId="1533541514" sldId="670"/>
            <ac:spMk id="15" creationId="{463EEC44-1BA3-44ED-81FC-A644B04B2A44}"/>
          </ac:spMkLst>
        </pc:spChg>
        <pc:graphicFrameChg chg="del mod">
          <ac:chgData name="Escalante-Kolbuk, Monica" userId="2aa74fa7-f37a-4230-9298-cc6e702fbe75" providerId="ADAL" clId="{DD1B424F-43FC-4B9E-B7E5-9920F2E2C0DD}" dt="2024-09-18T21:07:42.412" v="11061" actId="478"/>
          <ac:graphicFrameMkLst>
            <pc:docMk/>
            <pc:sldMk cId="1533541514" sldId="670"/>
            <ac:graphicFrameMk id="4" creationId="{8844DFB2-4815-9D9B-2B3F-225F47BA9F1A}"/>
          </ac:graphicFrameMkLst>
        </pc:graphicFrameChg>
        <pc:graphicFrameChg chg="add del">
          <ac:chgData name="Escalante-Kolbuk, Monica" userId="2aa74fa7-f37a-4230-9298-cc6e702fbe75" providerId="ADAL" clId="{DD1B424F-43FC-4B9E-B7E5-9920F2E2C0DD}" dt="2024-09-19T14:04:32.943" v="12459" actId="26606"/>
          <ac:graphicFrameMkLst>
            <pc:docMk/>
            <pc:sldMk cId="1533541514" sldId="670"/>
            <ac:graphicFrameMk id="5" creationId="{1038A86B-B49A-CED1-79EF-EC2C89457B93}"/>
          </ac:graphicFrameMkLst>
        </pc:graphicFrameChg>
        <pc:graphicFrameChg chg="add">
          <ac:chgData name="Escalante-Kolbuk, Monica" userId="2aa74fa7-f37a-4230-9298-cc6e702fbe75" providerId="ADAL" clId="{DD1B424F-43FC-4B9E-B7E5-9920F2E2C0DD}" dt="2024-09-19T14:04:32.987" v="12460" actId="26606"/>
          <ac:graphicFrameMkLst>
            <pc:docMk/>
            <pc:sldMk cId="1533541514" sldId="670"/>
            <ac:graphicFrameMk id="7" creationId="{12522AF8-6511-B929-9470-2602014EF5D5}"/>
          </ac:graphicFrameMkLst>
        </pc:graphicFrameChg>
        <pc:picChg chg="del">
          <ac:chgData name="Escalante-Kolbuk, Monica" userId="2aa74fa7-f37a-4230-9298-cc6e702fbe75" providerId="ADAL" clId="{DD1B424F-43FC-4B9E-B7E5-9920F2E2C0DD}" dt="2024-09-18T21:07:43.187" v="11062" actId="478"/>
          <ac:picMkLst>
            <pc:docMk/>
            <pc:sldMk cId="1533541514" sldId="670"/>
            <ac:picMk id="1028" creationId="{D298DDA3-4DDC-CC8C-9C00-22F0079E019B}"/>
          </ac:picMkLst>
        </pc:picChg>
      </pc:sldChg>
      <pc:sldChg chg="addSp delSp modSp new mod ord setBg modNotesTx">
        <pc:chgData name="Escalante-Kolbuk, Monica" userId="2aa74fa7-f37a-4230-9298-cc6e702fbe75" providerId="ADAL" clId="{DD1B424F-43FC-4B9E-B7E5-9920F2E2C0DD}" dt="2024-09-19T14:23:23.200" v="13832" actId="26606"/>
        <pc:sldMkLst>
          <pc:docMk/>
          <pc:sldMk cId="1279123391" sldId="671"/>
        </pc:sldMkLst>
        <pc:spChg chg="mod">
          <ac:chgData name="Escalante-Kolbuk, Monica" userId="2aa74fa7-f37a-4230-9298-cc6e702fbe75" providerId="ADAL" clId="{DD1B424F-43FC-4B9E-B7E5-9920F2E2C0DD}" dt="2024-09-19T14:23:23.200" v="13832" actId="26606"/>
          <ac:spMkLst>
            <pc:docMk/>
            <pc:sldMk cId="1279123391" sldId="671"/>
            <ac:spMk id="2" creationId="{FE3EA931-0677-8D58-6C0D-E7E14DAC98FF}"/>
          </ac:spMkLst>
        </pc:spChg>
        <pc:spChg chg="del mod">
          <ac:chgData name="Escalante-Kolbuk, Monica" userId="2aa74fa7-f37a-4230-9298-cc6e702fbe75" providerId="ADAL" clId="{DD1B424F-43FC-4B9E-B7E5-9920F2E2C0DD}" dt="2024-09-19T14:23:23.200" v="13832" actId="26606"/>
          <ac:spMkLst>
            <pc:docMk/>
            <pc:sldMk cId="1279123391" sldId="671"/>
            <ac:spMk id="3" creationId="{FD5962F7-85B3-BC08-F23A-D560EAE17E06}"/>
          </ac:spMkLst>
        </pc:spChg>
        <pc:spChg chg="add">
          <ac:chgData name="Escalante-Kolbuk, Monica" userId="2aa74fa7-f37a-4230-9298-cc6e702fbe75" providerId="ADAL" clId="{DD1B424F-43FC-4B9E-B7E5-9920F2E2C0DD}" dt="2024-09-19T14:23:23.200" v="13832" actId="26606"/>
          <ac:spMkLst>
            <pc:docMk/>
            <pc:sldMk cId="1279123391" sldId="671"/>
            <ac:spMk id="9" creationId="{AE2B703B-46F9-481A-A605-82E2A828C4FA}"/>
          </ac:spMkLst>
        </pc:spChg>
        <pc:spChg chg="add">
          <ac:chgData name="Escalante-Kolbuk, Monica" userId="2aa74fa7-f37a-4230-9298-cc6e702fbe75" providerId="ADAL" clId="{DD1B424F-43FC-4B9E-B7E5-9920F2E2C0DD}" dt="2024-09-19T14:23:23.200" v="13832" actId="26606"/>
          <ac:spMkLst>
            <pc:docMk/>
            <pc:sldMk cId="1279123391" sldId="671"/>
            <ac:spMk id="11" creationId="{F13BE4D7-0C3D-4906-B230-A1C5B4665CCF}"/>
          </ac:spMkLst>
        </pc:spChg>
        <pc:graphicFrameChg chg="add">
          <ac:chgData name="Escalante-Kolbuk, Monica" userId="2aa74fa7-f37a-4230-9298-cc6e702fbe75" providerId="ADAL" clId="{DD1B424F-43FC-4B9E-B7E5-9920F2E2C0DD}" dt="2024-09-19T14:23:23.200" v="13832" actId="26606"/>
          <ac:graphicFrameMkLst>
            <pc:docMk/>
            <pc:sldMk cId="1279123391" sldId="671"/>
            <ac:graphicFrameMk id="5" creationId="{440B9B65-641C-B9CC-DC3C-66946F0D5CB4}"/>
          </ac:graphicFrameMkLst>
        </pc:graphicFrameChg>
      </pc:sldChg>
      <pc:sldChg chg="addSp delSp modSp add mod setBg modClrScheme delDesignElem chgLayout modNotesTx">
        <pc:chgData name="Escalante-Kolbuk, Monica" userId="2aa74fa7-f37a-4230-9298-cc6e702fbe75" providerId="ADAL" clId="{DD1B424F-43FC-4B9E-B7E5-9920F2E2C0DD}" dt="2024-09-19T14:09:39.460" v="12515" actId="14100"/>
        <pc:sldMkLst>
          <pc:docMk/>
          <pc:sldMk cId="3324654716" sldId="672"/>
        </pc:sldMkLst>
        <pc:spChg chg="mod ord">
          <ac:chgData name="Escalante-Kolbuk, Monica" userId="2aa74fa7-f37a-4230-9298-cc6e702fbe75" providerId="ADAL" clId="{DD1B424F-43FC-4B9E-B7E5-9920F2E2C0DD}" dt="2024-09-19T14:09:39.460" v="12515" actId="14100"/>
          <ac:spMkLst>
            <pc:docMk/>
            <pc:sldMk cId="3324654716" sldId="672"/>
            <ac:spMk id="2" creationId="{9844B650-6E1B-A87A-388D-D8D1F5ADCE20}"/>
          </ac:spMkLst>
        </pc:spChg>
        <pc:spChg chg="del mod">
          <ac:chgData name="Escalante-Kolbuk, Monica" userId="2aa74fa7-f37a-4230-9298-cc6e702fbe75" providerId="ADAL" clId="{DD1B424F-43FC-4B9E-B7E5-9920F2E2C0DD}" dt="2024-09-19T14:07:33.816" v="12468" actId="26606"/>
          <ac:spMkLst>
            <pc:docMk/>
            <pc:sldMk cId="3324654716" sldId="672"/>
            <ac:spMk id="3" creationId="{A479A2FB-2D1D-5813-6671-0A6B83FA23C5}"/>
          </ac:spMkLst>
        </pc:spChg>
        <pc:spChg chg="add del mod ord">
          <ac:chgData name="Escalante-Kolbuk, Monica" userId="2aa74fa7-f37a-4230-9298-cc6e702fbe75" providerId="ADAL" clId="{DD1B424F-43FC-4B9E-B7E5-9920F2E2C0DD}" dt="2024-09-19T14:09:29.577" v="12512" actId="478"/>
          <ac:spMkLst>
            <pc:docMk/>
            <pc:sldMk cId="3324654716" sldId="672"/>
            <ac:spMk id="4" creationId="{7E70C206-3A07-328B-17FE-CC12153C6160}"/>
          </ac:spMkLst>
        </pc:spChg>
        <pc:spChg chg="add del">
          <ac:chgData name="Escalante-Kolbuk, Monica" userId="2aa74fa7-f37a-4230-9298-cc6e702fbe75" providerId="ADAL" clId="{DD1B424F-43FC-4B9E-B7E5-9920F2E2C0DD}" dt="2024-09-19T14:09:03.316" v="12508" actId="26606"/>
          <ac:spMkLst>
            <pc:docMk/>
            <pc:sldMk cId="3324654716" sldId="672"/>
            <ac:spMk id="9" creationId="{2E442304-DDBD-4F7B-8017-36BCC863FB40}"/>
          </ac:spMkLst>
        </pc:spChg>
        <pc:spChg chg="add del">
          <ac:chgData name="Escalante-Kolbuk, Monica" userId="2aa74fa7-f37a-4230-9298-cc6e702fbe75" providerId="ADAL" clId="{DD1B424F-43FC-4B9E-B7E5-9920F2E2C0DD}" dt="2024-09-19T14:09:03.316" v="12508" actId="26606"/>
          <ac:spMkLst>
            <pc:docMk/>
            <pc:sldMk cId="3324654716" sldId="672"/>
            <ac:spMk id="11" creationId="{5E107275-3853-46FD-A241-DE4355A42675}"/>
          </ac:spMkLst>
        </pc:spChg>
        <pc:spChg chg="add del">
          <ac:chgData name="Escalante-Kolbuk, Monica" userId="2aa74fa7-f37a-4230-9298-cc6e702fbe75" providerId="ADAL" clId="{DD1B424F-43FC-4B9E-B7E5-9920F2E2C0DD}" dt="2024-09-19T14:08:50.932" v="12503" actId="26606"/>
          <ac:spMkLst>
            <pc:docMk/>
            <pc:sldMk cId="3324654716" sldId="672"/>
            <ac:spMk id="16" creationId="{BACC6370-2D7E-4714-9D71-7542949D7D5D}"/>
          </ac:spMkLst>
        </pc:spChg>
        <pc:spChg chg="add del">
          <ac:chgData name="Escalante-Kolbuk, Monica" userId="2aa74fa7-f37a-4230-9298-cc6e702fbe75" providerId="ADAL" clId="{DD1B424F-43FC-4B9E-B7E5-9920F2E2C0DD}" dt="2024-09-19T14:08:50.932" v="12503" actId="26606"/>
          <ac:spMkLst>
            <pc:docMk/>
            <pc:sldMk cId="3324654716" sldId="672"/>
            <ac:spMk id="18" creationId="{F68B3F68-107C-434F-AA38-110D5EA91B85}"/>
          </ac:spMkLst>
        </pc:spChg>
        <pc:spChg chg="add del">
          <ac:chgData name="Escalante-Kolbuk, Monica" userId="2aa74fa7-f37a-4230-9298-cc6e702fbe75" providerId="ADAL" clId="{DD1B424F-43FC-4B9E-B7E5-9920F2E2C0DD}" dt="2024-09-19T14:08:50.932" v="12503" actId="26606"/>
          <ac:spMkLst>
            <pc:docMk/>
            <pc:sldMk cId="3324654716" sldId="672"/>
            <ac:spMk id="20" creationId="{AAD0DBB9-1A4B-4391-81D4-CB19F9AB918A}"/>
          </ac:spMkLst>
        </pc:spChg>
        <pc:spChg chg="add del">
          <ac:chgData name="Escalante-Kolbuk, Monica" userId="2aa74fa7-f37a-4230-9298-cc6e702fbe75" providerId="ADAL" clId="{DD1B424F-43FC-4B9E-B7E5-9920F2E2C0DD}" dt="2024-09-19T14:08:50.932" v="12503" actId="26606"/>
          <ac:spMkLst>
            <pc:docMk/>
            <pc:sldMk cId="3324654716" sldId="672"/>
            <ac:spMk id="22" creationId="{063BBA22-50EA-4C4D-BE05-F1CE4E63AA56}"/>
          </ac:spMkLst>
        </pc:spChg>
        <pc:spChg chg="add del">
          <ac:chgData name="Escalante-Kolbuk, Monica" userId="2aa74fa7-f37a-4230-9298-cc6e702fbe75" providerId="ADAL" clId="{DD1B424F-43FC-4B9E-B7E5-9920F2E2C0DD}" dt="2024-09-19T14:08:56.457" v="12505" actId="26606"/>
          <ac:spMkLst>
            <pc:docMk/>
            <pc:sldMk cId="3324654716" sldId="672"/>
            <ac:spMk id="24" creationId="{2E442304-DDBD-4F7B-8017-36BCC863FB40}"/>
          </ac:spMkLst>
        </pc:spChg>
        <pc:spChg chg="add del">
          <ac:chgData name="Escalante-Kolbuk, Monica" userId="2aa74fa7-f37a-4230-9298-cc6e702fbe75" providerId="ADAL" clId="{DD1B424F-43FC-4B9E-B7E5-9920F2E2C0DD}" dt="2024-09-19T14:08:56.457" v="12505" actId="26606"/>
          <ac:spMkLst>
            <pc:docMk/>
            <pc:sldMk cId="3324654716" sldId="672"/>
            <ac:spMk id="25" creationId="{5E107275-3853-46FD-A241-DE4355A42675}"/>
          </ac:spMkLst>
        </pc:spChg>
        <pc:spChg chg="add del">
          <ac:chgData name="Escalante-Kolbuk, Monica" userId="2aa74fa7-f37a-4230-9298-cc6e702fbe75" providerId="ADAL" clId="{DD1B424F-43FC-4B9E-B7E5-9920F2E2C0DD}" dt="2024-09-19T14:09:03.287" v="12507" actId="26606"/>
          <ac:spMkLst>
            <pc:docMk/>
            <pc:sldMk cId="3324654716" sldId="672"/>
            <ac:spMk id="27" creationId="{2E442304-DDBD-4F7B-8017-36BCC863FB40}"/>
          </ac:spMkLst>
        </pc:spChg>
        <pc:spChg chg="add del">
          <ac:chgData name="Escalante-Kolbuk, Monica" userId="2aa74fa7-f37a-4230-9298-cc6e702fbe75" providerId="ADAL" clId="{DD1B424F-43FC-4B9E-B7E5-9920F2E2C0DD}" dt="2024-09-19T14:09:03.287" v="12507" actId="26606"/>
          <ac:spMkLst>
            <pc:docMk/>
            <pc:sldMk cId="3324654716" sldId="672"/>
            <ac:spMk id="28" creationId="{5E107275-3853-46FD-A241-DE4355A42675}"/>
          </ac:spMkLst>
        </pc:spChg>
        <pc:spChg chg="add del">
          <ac:chgData name="Escalante-Kolbuk, Monica" userId="2aa74fa7-f37a-4230-9298-cc6e702fbe75" providerId="ADAL" clId="{DD1B424F-43FC-4B9E-B7E5-9920F2E2C0DD}" dt="2024-09-19T14:09:10.041" v="12510" actId="700"/>
          <ac:spMkLst>
            <pc:docMk/>
            <pc:sldMk cId="3324654716" sldId="672"/>
            <ac:spMk id="30" creationId="{DCC231C8-C761-4B31-9B1C-C6D19248C6B3}"/>
          </ac:spMkLst>
        </pc:spChg>
        <pc:graphicFrameChg chg="add mod ord modGraphic">
          <ac:chgData name="Escalante-Kolbuk, Monica" userId="2aa74fa7-f37a-4230-9298-cc6e702fbe75" providerId="ADAL" clId="{DD1B424F-43FC-4B9E-B7E5-9920F2E2C0DD}" dt="2024-09-19T14:09:33.819" v="12513" actId="14100"/>
          <ac:graphicFrameMkLst>
            <pc:docMk/>
            <pc:sldMk cId="3324654716" sldId="672"/>
            <ac:graphicFrameMk id="5" creationId="{5FEB9A3E-4337-819C-3454-CF41F562C3F6}"/>
          </ac:graphicFrameMkLst>
        </pc:graphicFrameChg>
      </pc:sldChg>
      <pc:sldChg chg="addSp delSp modSp new del mod modClrScheme chgLayout modNotesTx">
        <pc:chgData name="Escalante-Kolbuk, Monica" userId="2aa74fa7-f37a-4230-9298-cc6e702fbe75" providerId="ADAL" clId="{DD1B424F-43FC-4B9E-B7E5-9920F2E2C0DD}" dt="2024-10-15T13:11:47.611" v="14925" actId="47"/>
        <pc:sldMkLst>
          <pc:docMk/>
          <pc:sldMk cId="1994772549" sldId="673"/>
        </pc:sldMkLst>
        <pc:spChg chg="del mod ord">
          <ac:chgData name="Escalante-Kolbuk, Monica" userId="2aa74fa7-f37a-4230-9298-cc6e702fbe75" providerId="ADAL" clId="{DD1B424F-43FC-4B9E-B7E5-9920F2E2C0DD}" dt="2024-10-09T20:52:44.913" v="13963" actId="700"/>
          <ac:spMkLst>
            <pc:docMk/>
            <pc:sldMk cId="1994772549" sldId="673"/>
            <ac:spMk id="2" creationId="{900F7590-120B-FE70-D34A-2C9455CC33F8}"/>
          </ac:spMkLst>
        </pc:spChg>
        <pc:spChg chg="del mod ord">
          <ac:chgData name="Escalante-Kolbuk, Monica" userId="2aa74fa7-f37a-4230-9298-cc6e702fbe75" providerId="ADAL" clId="{DD1B424F-43FC-4B9E-B7E5-9920F2E2C0DD}" dt="2024-10-09T20:52:44.913" v="13963" actId="700"/>
          <ac:spMkLst>
            <pc:docMk/>
            <pc:sldMk cId="1994772549" sldId="673"/>
            <ac:spMk id="3" creationId="{DDA52894-ED7E-2A51-704A-959B80DB8AEC}"/>
          </ac:spMkLst>
        </pc:spChg>
        <pc:spChg chg="add mod ord">
          <ac:chgData name="Escalante-Kolbuk, Monica" userId="2aa74fa7-f37a-4230-9298-cc6e702fbe75" providerId="ADAL" clId="{DD1B424F-43FC-4B9E-B7E5-9920F2E2C0DD}" dt="2024-10-10T15:16:25.472" v="14923" actId="1076"/>
          <ac:spMkLst>
            <pc:docMk/>
            <pc:sldMk cId="1994772549" sldId="673"/>
            <ac:spMk id="4" creationId="{DDE872A5-8279-A574-2D0B-4E4BC0170BD9}"/>
          </ac:spMkLst>
        </pc:spChg>
        <pc:spChg chg="add mod ord">
          <ac:chgData name="Escalante-Kolbuk, Monica" userId="2aa74fa7-f37a-4230-9298-cc6e702fbe75" providerId="ADAL" clId="{DD1B424F-43FC-4B9E-B7E5-9920F2E2C0DD}" dt="2024-10-10T15:08:35.301" v="14629" actId="14100"/>
          <ac:spMkLst>
            <pc:docMk/>
            <pc:sldMk cId="1994772549" sldId="673"/>
            <ac:spMk id="5" creationId="{A51AFA5E-C34F-E717-1DAB-CBA94D181EE9}"/>
          </ac:spMkLst>
        </pc:spChg>
        <pc:spChg chg="add mod">
          <ac:chgData name="Escalante-Kolbuk, Monica" userId="2aa74fa7-f37a-4230-9298-cc6e702fbe75" providerId="ADAL" clId="{DD1B424F-43FC-4B9E-B7E5-9920F2E2C0DD}" dt="2024-10-09T21:02:49.213" v="13985" actId="14100"/>
          <ac:spMkLst>
            <pc:docMk/>
            <pc:sldMk cId="1994772549" sldId="673"/>
            <ac:spMk id="6" creationId="{9EF5646E-F5D5-16AE-247F-8D7D8FCB728C}"/>
          </ac:spMkLst>
        </pc:spChg>
        <pc:spChg chg="add mod">
          <ac:chgData name="Escalante-Kolbuk, Monica" userId="2aa74fa7-f37a-4230-9298-cc6e702fbe75" providerId="ADAL" clId="{DD1B424F-43FC-4B9E-B7E5-9920F2E2C0DD}" dt="2024-10-09T21:02:53.635" v="13988"/>
          <ac:spMkLst>
            <pc:docMk/>
            <pc:sldMk cId="1994772549" sldId="673"/>
            <ac:spMk id="7" creationId="{920D521E-64BE-6563-7E6A-A1BA702363E2}"/>
          </ac:spMkLst>
        </pc:spChg>
        <pc:spChg chg="add">
          <ac:chgData name="Escalante-Kolbuk, Monica" userId="2aa74fa7-f37a-4230-9298-cc6e702fbe75" providerId="ADAL" clId="{DD1B424F-43FC-4B9E-B7E5-9920F2E2C0DD}" dt="2024-10-09T21:04:30.805" v="13993"/>
          <ac:spMkLst>
            <pc:docMk/>
            <pc:sldMk cId="1994772549" sldId="673"/>
            <ac:spMk id="8" creationId="{FAD3AD26-ACD2-FDCC-42FD-7931D56D178A}"/>
          </ac:spMkLst>
        </pc:spChg>
        <pc:spChg chg="add">
          <ac:chgData name="Escalante-Kolbuk, Monica" userId="2aa74fa7-f37a-4230-9298-cc6e702fbe75" providerId="ADAL" clId="{DD1B424F-43FC-4B9E-B7E5-9920F2E2C0DD}" dt="2024-10-09T21:04:44.286" v="13996"/>
          <ac:spMkLst>
            <pc:docMk/>
            <pc:sldMk cId="1994772549" sldId="673"/>
            <ac:spMk id="9" creationId="{4499FDB3-E081-1F14-8307-C01C6837461D}"/>
          </ac:spMkLst>
        </pc:spChg>
      </pc:sldChg>
      <pc:sldChg chg="add">
        <pc:chgData name="Escalante-Kolbuk, Monica" userId="2aa74fa7-f37a-4230-9298-cc6e702fbe75" providerId="ADAL" clId="{DD1B424F-43FC-4B9E-B7E5-9920F2E2C0DD}" dt="2024-10-10T14:28:26.915" v="14133" actId="2890"/>
        <pc:sldMkLst>
          <pc:docMk/>
          <pc:sldMk cId="3347593524" sldId="674"/>
        </pc:sldMkLst>
      </pc:sldChg>
      <pc:sldChg chg="modSp add del mod">
        <pc:chgData name="Escalante-Kolbuk, Monica" userId="2aa74fa7-f37a-4230-9298-cc6e702fbe75" providerId="ADAL" clId="{DD1B424F-43FC-4B9E-B7E5-9920F2E2C0DD}" dt="2024-10-15T13:18:17.466" v="15049" actId="47"/>
        <pc:sldMkLst>
          <pc:docMk/>
          <pc:sldMk cId="1399143097" sldId="734"/>
        </pc:sldMkLst>
        <pc:spChg chg="mod">
          <ac:chgData name="Escalante-Kolbuk, Monica" userId="2aa74fa7-f37a-4230-9298-cc6e702fbe75" providerId="ADAL" clId="{DD1B424F-43FC-4B9E-B7E5-9920F2E2C0DD}" dt="2024-10-15T13:13:54.946" v="14978" actId="14100"/>
          <ac:spMkLst>
            <pc:docMk/>
            <pc:sldMk cId="1399143097" sldId="734"/>
            <ac:spMk id="4" creationId="{DDE872A5-8279-A574-2D0B-4E4BC0170BD9}"/>
          </ac:spMkLst>
        </pc:spChg>
        <pc:graphicFrameChg chg="mod">
          <ac:chgData name="Escalante-Kolbuk, Monica" userId="2aa74fa7-f37a-4230-9298-cc6e702fbe75" providerId="ADAL" clId="{DD1B424F-43FC-4B9E-B7E5-9920F2E2C0DD}" dt="2024-10-15T13:17:49.124" v="15048"/>
          <ac:graphicFrameMkLst>
            <pc:docMk/>
            <pc:sldMk cId="1399143097" sldId="734"/>
            <ac:graphicFrameMk id="8" creationId="{105FF03F-9116-D893-4B3D-107F990DA0B8}"/>
          </ac:graphicFrameMkLst>
        </pc:graphicFrameChg>
      </pc:sldChg>
      <pc:sldChg chg="modSp mod">
        <pc:chgData name="Escalante-Kolbuk, Monica" userId="2aa74fa7-f37a-4230-9298-cc6e702fbe75" providerId="ADAL" clId="{DD1B424F-43FC-4B9E-B7E5-9920F2E2C0DD}" dt="2024-10-15T13:19:16.960" v="15067" actId="207"/>
        <pc:sldMkLst>
          <pc:docMk/>
          <pc:sldMk cId="1994772549" sldId="734"/>
        </pc:sldMkLst>
        <pc:spChg chg="mod">
          <ac:chgData name="Escalante-Kolbuk, Monica" userId="2aa74fa7-f37a-4230-9298-cc6e702fbe75" providerId="ADAL" clId="{DD1B424F-43FC-4B9E-B7E5-9920F2E2C0DD}" dt="2024-10-15T13:18:48.512" v="15063" actId="1076"/>
          <ac:spMkLst>
            <pc:docMk/>
            <pc:sldMk cId="1994772549" sldId="734"/>
            <ac:spMk id="4" creationId="{DDE872A5-8279-A574-2D0B-4E4BC0170BD9}"/>
          </ac:spMkLst>
        </pc:spChg>
        <pc:graphicFrameChg chg="modGraphic">
          <ac:chgData name="Escalante-Kolbuk, Monica" userId="2aa74fa7-f37a-4230-9298-cc6e702fbe75" providerId="ADAL" clId="{DD1B424F-43FC-4B9E-B7E5-9920F2E2C0DD}" dt="2024-10-15T13:19:16.960" v="15067" actId="207"/>
          <ac:graphicFrameMkLst>
            <pc:docMk/>
            <pc:sldMk cId="1994772549" sldId="734"/>
            <ac:graphicFrameMk id="8" creationId="{105FF03F-9116-D893-4B3D-107F990DA0B8}"/>
          </ac:graphicFrameMkLst>
        </pc:graphicFrameChg>
      </pc:sldChg>
      <pc:sldChg chg="add del ord">
        <pc:chgData name="Escalante-Kolbuk, Monica" userId="2aa74fa7-f37a-4230-9298-cc6e702fbe75" providerId="ADAL" clId="{DD1B424F-43FC-4B9E-B7E5-9920F2E2C0DD}" dt="2024-10-15T13:19:38.378" v="15081"/>
        <pc:sldMkLst>
          <pc:docMk/>
          <pc:sldMk cId="1565686876" sldId="736"/>
        </pc:sldMkLst>
      </pc:sldChg>
      <pc:sldChg chg="modSp add mod ord">
        <pc:chgData name="Escalante-Kolbuk, Monica" userId="2aa74fa7-f37a-4230-9298-cc6e702fbe75" providerId="ADAL" clId="{DD1B424F-43FC-4B9E-B7E5-9920F2E2C0DD}" dt="2024-10-15T13:19:34.209" v="15079" actId="20577"/>
        <pc:sldMkLst>
          <pc:docMk/>
          <pc:sldMk cId="1158729404" sldId="741"/>
        </pc:sldMkLst>
        <pc:spChg chg="mod">
          <ac:chgData name="Escalante-Kolbuk, Monica" userId="2aa74fa7-f37a-4230-9298-cc6e702fbe75" providerId="ADAL" clId="{DD1B424F-43FC-4B9E-B7E5-9920F2E2C0DD}" dt="2024-10-15T13:19:34.209" v="15079" actId="20577"/>
          <ac:spMkLst>
            <pc:docMk/>
            <pc:sldMk cId="1158729404" sldId="741"/>
            <ac:spMk id="2" creationId="{B44135FC-7CCB-67C3-2705-02F66AF4E391}"/>
          </ac:spMkLst>
        </pc:spChg>
      </pc:sldChg>
      <pc:sldChg chg="modSp add mod ord">
        <pc:chgData name="Escalante-Kolbuk, Monica" userId="2aa74fa7-f37a-4230-9298-cc6e702fbe75" providerId="ADAL" clId="{DD1B424F-43FC-4B9E-B7E5-9920F2E2C0DD}" dt="2024-10-15T20:53:44.945" v="17574" actId="122"/>
        <pc:sldMkLst>
          <pc:docMk/>
          <pc:sldMk cId="4276464024" sldId="742"/>
        </pc:sldMkLst>
        <pc:spChg chg="mod">
          <ac:chgData name="Escalante-Kolbuk, Monica" userId="2aa74fa7-f37a-4230-9298-cc6e702fbe75" providerId="ADAL" clId="{DD1B424F-43FC-4B9E-B7E5-9920F2E2C0DD}" dt="2024-10-15T20:53:44.945" v="17574" actId="122"/>
          <ac:spMkLst>
            <pc:docMk/>
            <pc:sldMk cId="4276464024" sldId="742"/>
            <ac:spMk id="14" creationId="{021223C3-0038-73D6-73B7-07C988B67E1F}"/>
          </ac:spMkLst>
        </pc:spChg>
        <pc:spChg chg="mod">
          <ac:chgData name="Escalante-Kolbuk, Monica" userId="2aa74fa7-f37a-4230-9298-cc6e702fbe75" providerId="ADAL" clId="{DD1B424F-43FC-4B9E-B7E5-9920F2E2C0DD}" dt="2024-10-15T13:20:08.225" v="15086" actId="115"/>
          <ac:spMkLst>
            <pc:docMk/>
            <pc:sldMk cId="4276464024" sldId="742"/>
            <ac:spMk id="16" creationId="{8EBF43ED-45FB-F10E-9EAE-ED0BF471AF31}"/>
          </ac:spMkLst>
        </pc:spChg>
      </pc:sldChg>
      <pc:sldChg chg="addSp modSp new mod modNotesTx">
        <pc:chgData name="Escalante-Kolbuk, Monica" userId="2aa74fa7-f37a-4230-9298-cc6e702fbe75" providerId="ADAL" clId="{DD1B424F-43FC-4B9E-B7E5-9920F2E2C0DD}" dt="2024-10-10T15:13:24.636" v="14921" actId="1076"/>
        <pc:sldMkLst>
          <pc:docMk/>
          <pc:sldMk cId="2620258769" sldId="743"/>
        </pc:sldMkLst>
        <pc:spChg chg="mod">
          <ac:chgData name="Escalante-Kolbuk, Monica" userId="2aa74fa7-f37a-4230-9298-cc6e702fbe75" providerId="ADAL" clId="{DD1B424F-43FC-4B9E-B7E5-9920F2E2C0DD}" dt="2024-10-10T15:13:24.636" v="14921" actId="1076"/>
          <ac:spMkLst>
            <pc:docMk/>
            <pc:sldMk cId="2620258769" sldId="743"/>
            <ac:spMk id="2" creationId="{04AD7E79-F768-726F-7571-54F117D4E99D}"/>
          </ac:spMkLst>
        </pc:spChg>
        <pc:spChg chg="mod">
          <ac:chgData name="Escalante-Kolbuk, Monica" userId="2aa74fa7-f37a-4230-9298-cc6e702fbe75" providerId="ADAL" clId="{DD1B424F-43FC-4B9E-B7E5-9920F2E2C0DD}" dt="2024-10-10T15:13:22.832" v="14920" actId="1076"/>
          <ac:spMkLst>
            <pc:docMk/>
            <pc:sldMk cId="2620258769" sldId="743"/>
            <ac:spMk id="3" creationId="{45AE30E0-25E2-05E2-2019-BFC77E66C430}"/>
          </ac:spMkLst>
        </pc:spChg>
        <pc:picChg chg="add mod">
          <ac:chgData name="Escalante-Kolbuk, Monica" userId="2aa74fa7-f37a-4230-9298-cc6e702fbe75" providerId="ADAL" clId="{DD1B424F-43FC-4B9E-B7E5-9920F2E2C0DD}" dt="2024-10-10T15:13:15.716" v="14919" actId="1076"/>
          <ac:picMkLst>
            <pc:docMk/>
            <pc:sldMk cId="2620258769" sldId="743"/>
            <ac:picMk id="1026" creationId="{0876F55C-FF2B-67B7-7A86-0B448A9D89AB}"/>
          </ac:picMkLst>
        </pc:picChg>
      </pc:sldChg>
      <pc:sldChg chg="addSp delSp modSp new mod modClrScheme chgLayout modNotesTx">
        <pc:chgData name="Escalante-Kolbuk, Monica" userId="2aa74fa7-f37a-4230-9298-cc6e702fbe75" providerId="ADAL" clId="{DD1B424F-43FC-4B9E-B7E5-9920F2E2C0DD}" dt="2024-10-15T15:17:46.991" v="16007" actId="20577"/>
        <pc:sldMkLst>
          <pc:docMk/>
          <pc:sldMk cId="2990817116" sldId="744"/>
        </pc:sldMkLst>
        <pc:spChg chg="add del">
          <ac:chgData name="Escalante-Kolbuk, Monica" userId="2aa74fa7-f37a-4230-9298-cc6e702fbe75" providerId="ADAL" clId="{DD1B424F-43FC-4B9E-B7E5-9920F2E2C0DD}" dt="2024-10-15T13:47:58.076" v="15273" actId="478"/>
          <ac:spMkLst>
            <pc:docMk/>
            <pc:sldMk cId="2990817116" sldId="744"/>
            <ac:spMk id="3" creationId="{347C2546-BD07-8F15-2C1A-4095B5DC06D9}"/>
          </ac:spMkLst>
        </pc:spChg>
        <pc:spChg chg="add mod">
          <ac:chgData name="Escalante-Kolbuk, Monica" userId="2aa74fa7-f37a-4230-9298-cc6e702fbe75" providerId="ADAL" clId="{DD1B424F-43FC-4B9E-B7E5-9920F2E2C0DD}" dt="2024-10-15T13:45:30.358" v="15186" actId="14100"/>
          <ac:spMkLst>
            <pc:docMk/>
            <pc:sldMk cId="2990817116" sldId="744"/>
            <ac:spMk id="1031" creationId="{25BD4680-3D0B-5FD2-BE56-ECE13CBC8ABF}"/>
          </ac:spMkLst>
        </pc:spChg>
        <pc:spChg chg="add mod">
          <ac:chgData name="Escalante-Kolbuk, Monica" userId="2aa74fa7-f37a-4230-9298-cc6e702fbe75" providerId="ADAL" clId="{DD1B424F-43FC-4B9E-B7E5-9920F2E2C0DD}" dt="2024-10-15T13:46:46.549" v="15269" actId="14100"/>
          <ac:spMkLst>
            <pc:docMk/>
            <pc:sldMk cId="2990817116" sldId="744"/>
            <ac:spMk id="1033" creationId="{F3F07167-313F-09DF-4D8F-76049C3D4B29}"/>
          </ac:spMkLst>
        </pc:spChg>
        <pc:picChg chg="add mod">
          <ac:chgData name="Escalante-Kolbuk, Monica" userId="2aa74fa7-f37a-4230-9298-cc6e702fbe75" providerId="ADAL" clId="{DD1B424F-43FC-4B9E-B7E5-9920F2E2C0DD}" dt="2024-10-15T13:41:15.375" v="15091" actId="1076"/>
          <ac:picMkLst>
            <pc:docMk/>
            <pc:sldMk cId="2990817116" sldId="744"/>
            <ac:picMk id="1026" creationId="{B5F37BF2-BAC3-03B2-3A14-9427C225F44D}"/>
          </ac:picMkLst>
        </pc:picChg>
      </pc:sldChg>
      <pc:sldChg chg="addSp delSp modSp new mod ord modClrScheme chgLayout modNotesTx">
        <pc:chgData name="Escalante-Kolbuk, Monica" userId="2aa74fa7-f37a-4230-9298-cc6e702fbe75" providerId="ADAL" clId="{DD1B424F-43FC-4B9E-B7E5-9920F2E2C0DD}" dt="2024-10-15T18:14:38.050" v="17102" actId="313"/>
        <pc:sldMkLst>
          <pc:docMk/>
          <pc:sldMk cId="2741833721" sldId="745"/>
        </pc:sldMkLst>
        <pc:spChg chg="add">
          <ac:chgData name="Escalante-Kolbuk, Monica" userId="2aa74fa7-f37a-4230-9298-cc6e702fbe75" providerId="ADAL" clId="{DD1B424F-43FC-4B9E-B7E5-9920F2E2C0DD}" dt="2024-10-15T13:47:44.838" v="15271" actId="22"/>
          <ac:spMkLst>
            <pc:docMk/>
            <pc:sldMk cId="2741833721" sldId="745"/>
            <ac:spMk id="3" creationId="{4BFF13C7-8A30-602D-2843-0B5774ADE901}"/>
          </ac:spMkLst>
        </pc:spChg>
        <pc:spChg chg="add mod ord">
          <ac:chgData name="Escalante-Kolbuk, Monica" userId="2aa74fa7-f37a-4230-9298-cc6e702fbe75" providerId="ADAL" clId="{DD1B424F-43FC-4B9E-B7E5-9920F2E2C0DD}" dt="2024-10-15T18:01:47.074" v="16345" actId="20577"/>
          <ac:spMkLst>
            <pc:docMk/>
            <pc:sldMk cId="2741833721" sldId="745"/>
            <ac:spMk id="4" creationId="{8D71E237-8112-9989-509E-5D71B7FF9942}"/>
          </ac:spMkLst>
        </pc:spChg>
        <pc:spChg chg="add del mod ord">
          <ac:chgData name="Escalante-Kolbuk, Monica" userId="2aa74fa7-f37a-4230-9298-cc6e702fbe75" providerId="ADAL" clId="{DD1B424F-43FC-4B9E-B7E5-9920F2E2C0DD}" dt="2024-10-15T15:18:53.691" v="16060" actId="700"/>
          <ac:spMkLst>
            <pc:docMk/>
            <pc:sldMk cId="2741833721" sldId="745"/>
            <ac:spMk id="5" creationId="{A329A5CC-B852-8629-94BA-79D68C6EDF51}"/>
          </ac:spMkLst>
        </pc:spChg>
        <pc:spChg chg="add mod ord">
          <ac:chgData name="Escalante-Kolbuk, Monica" userId="2aa74fa7-f37a-4230-9298-cc6e702fbe75" providerId="ADAL" clId="{DD1B424F-43FC-4B9E-B7E5-9920F2E2C0DD}" dt="2024-10-15T18:11:26.331" v="16503" actId="20577"/>
          <ac:spMkLst>
            <pc:docMk/>
            <pc:sldMk cId="2741833721" sldId="745"/>
            <ac:spMk id="6" creationId="{F9DEB642-66E5-4622-A30F-6311F1BF0476}"/>
          </ac:spMkLst>
        </pc:spChg>
        <pc:picChg chg="add mod">
          <ac:chgData name="Escalante-Kolbuk, Monica" userId="2aa74fa7-f37a-4230-9298-cc6e702fbe75" providerId="ADAL" clId="{DD1B424F-43FC-4B9E-B7E5-9920F2E2C0DD}" dt="2024-10-15T18:04:41.447" v="16367" actId="1076"/>
          <ac:picMkLst>
            <pc:docMk/>
            <pc:sldMk cId="2741833721" sldId="745"/>
            <ac:picMk id="3074" creationId="{9E5F77E1-E0DD-537A-4536-BB7CBAE7D16F}"/>
          </ac:picMkLst>
        </pc:picChg>
        <pc:picChg chg="add mod">
          <ac:chgData name="Escalante-Kolbuk, Monica" userId="2aa74fa7-f37a-4230-9298-cc6e702fbe75" providerId="ADAL" clId="{DD1B424F-43FC-4B9E-B7E5-9920F2E2C0DD}" dt="2024-10-15T18:04:50.104" v="16370" actId="14100"/>
          <ac:picMkLst>
            <pc:docMk/>
            <pc:sldMk cId="2741833721" sldId="745"/>
            <ac:picMk id="3076" creationId="{5E397A90-6621-CEAE-2F7C-4BF9D36FF886}"/>
          </ac:picMkLst>
        </pc:picChg>
      </pc:sldChg>
      <pc:sldChg chg="modSp add mod modNotesTx">
        <pc:chgData name="Escalante-Kolbuk, Monica" userId="2aa74fa7-f37a-4230-9298-cc6e702fbe75" providerId="ADAL" clId="{DD1B424F-43FC-4B9E-B7E5-9920F2E2C0DD}" dt="2024-10-15T17:59:55.751" v="16119" actId="5793"/>
        <pc:sldMkLst>
          <pc:docMk/>
          <pc:sldMk cId="1441030676" sldId="746"/>
        </pc:sldMkLst>
        <pc:spChg chg="mod">
          <ac:chgData name="Escalante-Kolbuk, Monica" userId="2aa74fa7-f37a-4230-9298-cc6e702fbe75" providerId="ADAL" clId="{DD1B424F-43FC-4B9E-B7E5-9920F2E2C0DD}" dt="2024-10-15T13:48:23.727" v="15307" actId="122"/>
          <ac:spMkLst>
            <pc:docMk/>
            <pc:sldMk cId="1441030676" sldId="746"/>
            <ac:spMk id="2" creationId="{00000000-0000-0000-0000-000000000000}"/>
          </ac:spMkLst>
        </pc:spChg>
        <pc:picChg chg="mod">
          <ac:chgData name="Escalante-Kolbuk, Monica" userId="2aa74fa7-f37a-4230-9298-cc6e702fbe75" providerId="ADAL" clId="{DD1B424F-43FC-4B9E-B7E5-9920F2E2C0DD}" dt="2024-10-15T13:48:26.478" v="15308" actId="1076"/>
          <ac:picMkLst>
            <pc:docMk/>
            <pc:sldMk cId="1441030676" sldId="746"/>
            <ac:picMk id="5" creationId="{00000000-0000-0000-0000-000000000000}"/>
          </ac:picMkLst>
        </pc:picChg>
      </pc:sldChg>
      <pc:sldChg chg="modSp add mod ord modNotesTx">
        <pc:chgData name="Escalante-Kolbuk, Monica" userId="2aa74fa7-f37a-4230-9298-cc6e702fbe75" providerId="ADAL" clId="{DD1B424F-43FC-4B9E-B7E5-9920F2E2C0DD}" dt="2024-10-15T17:59:15.824" v="16113" actId="20577"/>
        <pc:sldMkLst>
          <pc:docMk/>
          <pc:sldMk cId="1600244822" sldId="747"/>
        </pc:sldMkLst>
        <pc:spChg chg="mod">
          <ac:chgData name="Escalante-Kolbuk, Monica" userId="2aa74fa7-f37a-4230-9298-cc6e702fbe75" providerId="ADAL" clId="{DD1B424F-43FC-4B9E-B7E5-9920F2E2C0DD}" dt="2024-10-15T15:11:09.385" v="15528" actId="20577"/>
          <ac:spMkLst>
            <pc:docMk/>
            <pc:sldMk cId="1600244822" sldId="747"/>
            <ac:spMk id="2" creationId="{3EFF000D-2941-7C3A-3013-1ABD6087028F}"/>
          </ac:spMkLst>
        </pc:spChg>
      </pc:sldChg>
      <pc:sldChg chg="addSp modSp new mod ord modTransition modClrScheme chgLayout modNotesTx">
        <pc:chgData name="Escalante-Kolbuk, Monica" userId="2aa74fa7-f37a-4230-9298-cc6e702fbe75" providerId="ADAL" clId="{DD1B424F-43FC-4B9E-B7E5-9920F2E2C0DD}" dt="2024-10-15T17:59:26.315" v="16117" actId="6549"/>
        <pc:sldMkLst>
          <pc:docMk/>
          <pc:sldMk cId="4138572389" sldId="748"/>
        </pc:sldMkLst>
        <pc:spChg chg="mod">
          <ac:chgData name="Escalante-Kolbuk, Monica" userId="2aa74fa7-f37a-4230-9298-cc6e702fbe75" providerId="ADAL" clId="{DD1B424F-43FC-4B9E-B7E5-9920F2E2C0DD}" dt="2024-10-15T15:13:58.708" v="15703" actId="113"/>
          <ac:spMkLst>
            <pc:docMk/>
            <pc:sldMk cId="4138572389" sldId="748"/>
            <ac:spMk id="2" creationId="{13FD5C16-3985-675D-B01C-64D34A366B76}"/>
          </ac:spMkLst>
        </pc:spChg>
        <pc:spChg chg="mod ord">
          <ac:chgData name="Escalante-Kolbuk, Monica" userId="2aa74fa7-f37a-4230-9298-cc6e702fbe75" providerId="ADAL" clId="{DD1B424F-43FC-4B9E-B7E5-9920F2E2C0DD}" dt="2024-10-15T15:13:45.814" v="15699" actId="26606"/>
          <ac:spMkLst>
            <pc:docMk/>
            <pc:sldMk cId="4138572389" sldId="748"/>
            <ac:spMk id="3" creationId="{7CF2090D-02B9-B081-AE2D-1F3548A4BC09}"/>
          </ac:spMkLst>
        </pc:spChg>
        <pc:picChg chg="add mod">
          <ac:chgData name="Escalante-Kolbuk, Monica" userId="2aa74fa7-f37a-4230-9298-cc6e702fbe75" providerId="ADAL" clId="{DD1B424F-43FC-4B9E-B7E5-9920F2E2C0DD}" dt="2024-10-15T15:13:49.823" v="15700" actId="1076"/>
          <ac:picMkLst>
            <pc:docMk/>
            <pc:sldMk cId="4138572389" sldId="748"/>
            <ac:picMk id="2050" creationId="{9BEF2C7C-012F-FAF9-1504-7BE9CD8C3F31}"/>
          </ac:picMkLst>
        </pc:picChg>
      </pc:sldChg>
      <pc:sldChg chg="addSp modSp new mod modTransition modClrScheme chgLayout modNotesTx">
        <pc:chgData name="Escalante-Kolbuk, Monica" userId="2aa74fa7-f37a-4230-9298-cc6e702fbe75" providerId="ADAL" clId="{DD1B424F-43FC-4B9E-B7E5-9920F2E2C0DD}" dt="2024-10-15T20:55:09.679" v="17585" actId="122"/>
        <pc:sldMkLst>
          <pc:docMk/>
          <pc:sldMk cId="554203654" sldId="749"/>
        </pc:sldMkLst>
        <pc:spChg chg="mod ord">
          <ac:chgData name="Escalante-Kolbuk, Monica" userId="2aa74fa7-f37a-4230-9298-cc6e702fbe75" providerId="ADAL" clId="{DD1B424F-43FC-4B9E-B7E5-9920F2E2C0DD}" dt="2024-10-15T20:55:09.679" v="17585" actId="122"/>
          <ac:spMkLst>
            <pc:docMk/>
            <pc:sldMk cId="554203654" sldId="749"/>
            <ac:spMk id="2" creationId="{258B500B-FC1A-AF2B-4A64-17D9C2469EBB}"/>
          </ac:spMkLst>
        </pc:spChg>
        <pc:spChg chg="mod ord">
          <ac:chgData name="Escalante-Kolbuk, Monica" userId="2aa74fa7-f37a-4230-9298-cc6e702fbe75" providerId="ADAL" clId="{DD1B424F-43FC-4B9E-B7E5-9920F2E2C0DD}" dt="2024-10-15T20:55:07.292" v="17584" actId="26606"/>
          <ac:spMkLst>
            <pc:docMk/>
            <pc:sldMk cId="554203654" sldId="749"/>
            <ac:spMk id="3" creationId="{E758B0D7-84E4-A5A4-2CC4-26A64320A0C2}"/>
          </ac:spMkLst>
        </pc:spChg>
        <pc:picChg chg="add mod">
          <ac:chgData name="Escalante-Kolbuk, Monica" userId="2aa74fa7-f37a-4230-9298-cc6e702fbe75" providerId="ADAL" clId="{DD1B424F-43FC-4B9E-B7E5-9920F2E2C0DD}" dt="2024-10-15T20:55:07.292" v="17584" actId="26606"/>
          <ac:picMkLst>
            <pc:docMk/>
            <pc:sldMk cId="554203654" sldId="749"/>
            <ac:picMk id="1026" creationId="{6293144B-2A30-E078-C57D-D2BC2B2F9E59}"/>
          </ac:picMkLst>
        </pc:picChg>
      </pc:sldChg>
      <pc:sldChg chg="addSp delSp modSp new mod modNotesTx">
        <pc:chgData name="Escalante-Kolbuk, Monica" userId="2aa74fa7-f37a-4230-9298-cc6e702fbe75" providerId="ADAL" clId="{DD1B424F-43FC-4B9E-B7E5-9920F2E2C0DD}" dt="2024-10-15T21:00:42.506" v="17721" actId="12"/>
        <pc:sldMkLst>
          <pc:docMk/>
          <pc:sldMk cId="717417234" sldId="750"/>
        </pc:sldMkLst>
        <pc:spChg chg="mod">
          <ac:chgData name="Escalante-Kolbuk, Monica" userId="2aa74fa7-f37a-4230-9298-cc6e702fbe75" providerId="ADAL" clId="{DD1B424F-43FC-4B9E-B7E5-9920F2E2C0DD}" dt="2024-10-15T20:59:45.645" v="17717" actId="1076"/>
          <ac:spMkLst>
            <pc:docMk/>
            <pc:sldMk cId="717417234" sldId="750"/>
            <ac:spMk id="2" creationId="{9102A1B2-002D-3184-0016-7DEED146F8C2}"/>
          </ac:spMkLst>
        </pc:spChg>
        <pc:spChg chg="del">
          <ac:chgData name="Escalante-Kolbuk, Monica" userId="2aa74fa7-f37a-4230-9298-cc6e702fbe75" providerId="ADAL" clId="{DD1B424F-43FC-4B9E-B7E5-9920F2E2C0DD}" dt="2024-10-15T20:57:29.740" v="17658" actId="478"/>
          <ac:spMkLst>
            <pc:docMk/>
            <pc:sldMk cId="717417234" sldId="750"/>
            <ac:spMk id="3" creationId="{C7EF6969-4CBD-563C-56EC-09EC91BD7F37}"/>
          </ac:spMkLst>
        </pc:spChg>
        <pc:graphicFrameChg chg="add del mod modGraphic">
          <ac:chgData name="Escalante-Kolbuk, Monica" userId="2aa74fa7-f37a-4230-9298-cc6e702fbe75" providerId="ADAL" clId="{DD1B424F-43FC-4B9E-B7E5-9920F2E2C0DD}" dt="2024-10-15T20:57:27.098" v="17657" actId="478"/>
          <ac:graphicFrameMkLst>
            <pc:docMk/>
            <pc:sldMk cId="717417234" sldId="750"/>
            <ac:graphicFrameMk id="4" creationId="{010B1D4A-664B-C2CB-793C-2CA72BB71689}"/>
          </ac:graphicFrameMkLst>
        </pc:graphicFrameChg>
        <pc:graphicFrameChg chg="add mod modGraphic">
          <ac:chgData name="Escalante-Kolbuk, Monica" userId="2aa74fa7-f37a-4230-9298-cc6e702fbe75" providerId="ADAL" clId="{DD1B424F-43FC-4B9E-B7E5-9920F2E2C0DD}" dt="2024-10-15T20:59:34.061" v="17710" actId="1076"/>
          <ac:graphicFrameMkLst>
            <pc:docMk/>
            <pc:sldMk cId="717417234" sldId="750"/>
            <ac:graphicFrameMk id="5" creationId="{D4095A3F-4299-194A-4128-D707AA778968}"/>
          </ac:graphicFrameMkLst>
        </pc:graphicFrameChg>
      </pc:sldChg>
      <pc:sldChg chg="modSp new mod">
        <pc:chgData name="Escalante-Kolbuk, Monica" userId="2aa74fa7-f37a-4230-9298-cc6e702fbe75" providerId="ADAL" clId="{DD1B424F-43FC-4B9E-B7E5-9920F2E2C0DD}" dt="2024-10-15T21:01:24.708" v="17723" actId="5793"/>
        <pc:sldMkLst>
          <pc:docMk/>
          <pc:sldMk cId="2782708648" sldId="751"/>
        </pc:sldMkLst>
        <pc:spChg chg="mod">
          <ac:chgData name="Escalante-Kolbuk, Monica" userId="2aa74fa7-f37a-4230-9298-cc6e702fbe75" providerId="ADAL" clId="{DD1B424F-43FC-4B9E-B7E5-9920F2E2C0DD}" dt="2024-10-15T20:51:04.801" v="17412" actId="122"/>
          <ac:spMkLst>
            <pc:docMk/>
            <pc:sldMk cId="2782708648" sldId="751"/>
            <ac:spMk id="2" creationId="{7C0593B0-AA82-744C-0B1B-C0CF13B8AF39}"/>
          </ac:spMkLst>
        </pc:spChg>
        <pc:spChg chg="mod">
          <ac:chgData name="Escalante-Kolbuk, Monica" userId="2aa74fa7-f37a-4230-9298-cc6e702fbe75" providerId="ADAL" clId="{DD1B424F-43FC-4B9E-B7E5-9920F2E2C0DD}" dt="2024-10-15T21:01:24.708" v="17723" actId="5793"/>
          <ac:spMkLst>
            <pc:docMk/>
            <pc:sldMk cId="2782708648" sldId="751"/>
            <ac:spMk id="3" creationId="{FA72D4FA-5338-25EE-C5EE-1B7DFCEB4ADC}"/>
          </ac:spMkLst>
        </pc:spChg>
      </pc:sldChg>
      <pc:sldMasterChg chg="delSldLayout">
        <pc:chgData name="Escalante-Kolbuk, Monica" userId="2aa74fa7-f37a-4230-9298-cc6e702fbe75" providerId="ADAL" clId="{DD1B424F-43FC-4B9E-B7E5-9920F2E2C0DD}" dt="2024-09-18T15:10:47.233" v="2244" actId="47"/>
        <pc:sldMasterMkLst>
          <pc:docMk/>
          <pc:sldMasterMk cId="0" sldId="2147483648"/>
        </pc:sldMasterMkLst>
        <pc:sldLayoutChg chg="del">
          <pc:chgData name="Escalante-Kolbuk, Monica" userId="2aa74fa7-f37a-4230-9298-cc6e702fbe75" providerId="ADAL" clId="{DD1B424F-43FC-4B9E-B7E5-9920F2E2C0DD}" dt="2024-09-18T13:42:48.727" v="837" actId="47"/>
          <pc:sldLayoutMkLst>
            <pc:docMk/>
            <pc:sldMasterMk cId="0" sldId="2147483648"/>
            <pc:sldLayoutMk cId="97315800" sldId="2147483652"/>
          </pc:sldLayoutMkLst>
        </pc:sldLayoutChg>
        <pc:sldLayoutChg chg="del">
          <pc:chgData name="Escalante-Kolbuk, Monica" userId="2aa74fa7-f37a-4230-9298-cc6e702fbe75" providerId="ADAL" clId="{DD1B424F-43FC-4B9E-B7E5-9920F2E2C0DD}" dt="2024-09-18T15:10:47.233" v="2244" actId="47"/>
          <pc:sldLayoutMkLst>
            <pc:docMk/>
            <pc:sldMasterMk cId="0" sldId="2147483648"/>
            <pc:sldLayoutMk cId="1227737520" sldId="2147483654"/>
          </pc:sldLayoutMkLst>
        </pc:sldLayoutChg>
        <pc:sldLayoutChg chg="del">
          <pc:chgData name="Escalante-Kolbuk, Monica" userId="2aa74fa7-f37a-4230-9298-cc6e702fbe75" providerId="ADAL" clId="{DD1B424F-43FC-4B9E-B7E5-9920F2E2C0DD}" dt="2024-09-18T13:42:20.901" v="818" actId="47"/>
          <pc:sldLayoutMkLst>
            <pc:docMk/>
            <pc:sldMasterMk cId="0" sldId="2147483648"/>
            <pc:sldLayoutMk cId="2321059008" sldId="2147483654"/>
          </pc:sldLayoutMkLst>
        </pc:sldLayoutChg>
      </pc:sldMasterChg>
    </pc:docChg>
  </pc:docChgLst>
  <pc:docChgLst>
    <pc:chgData name="Escalante-Kolbuk, Monica" userId="S::monica.kolbuk@ena.org::2aa74fa7-f37a-4230-9298-cc6e702fbe75" providerId="AD" clId="Web-{2C2CEF6F-6F4B-4A79-B218-3E42288B0E3C}"/>
    <pc:docChg chg="addSld modSld">
      <pc:chgData name="Escalante-Kolbuk, Monica" userId="S::monica.kolbuk@ena.org::2aa74fa7-f37a-4230-9298-cc6e702fbe75" providerId="AD" clId="Web-{2C2CEF6F-6F4B-4A79-B218-3E42288B0E3C}" dt="2024-10-18T14:50:24.339" v="126"/>
      <pc:docMkLst>
        <pc:docMk/>
      </pc:docMkLst>
      <pc:sldChg chg="add modNotes">
        <pc:chgData name="Escalante-Kolbuk, Monica" userId="S::monica.kolbuk@ena.org::2aa74fa7-f37a-4230-9298-cc6e702fbe75" providerId="AD" clId="Web-{2C2CEF6F-6F4B-4A79-B218-3E42288B0E3C}" dt="2024-10-18T14:50:24.339" v="126"/>
        <pc:sldMkLst>
          <pc:docMk/>
          <pc:sldMk cId="4258369731" sldId="63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mergencynursesassociation.sharepoint.com/sites/EducationProgramDevelopment/Shared%20Documents/ENRP/Data/Retention%20Data%205%2031%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a:t>ENRP</a:t>
            </a:r>
            <a:r>
              <a:rPr lang="en-US" sz="2800" b="1" baseline="0"/>
              <a:t> Retention Rates</a:t>
            </a:r>
            <a:endParaRPr lang="en-US" sz="28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Sheet1!$F$21</c:f>
              <c:strCache>
                <c:ptCount val="1"/>
                <c:pt idx="0">
                  <c:v>System Retention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Sheet1!$E$22:$E$30</c:f>
              <c:strCache>
                <c:ptCount val="9"/>
                <c:pt idx="0">
                  <c:v>ED 1</c:v>
                </c:pt>
                <c:pt idx="1">
                  <c:v>ED 2</c:v>
                </c:pt>
                <c:pt idx="2">
                  <c:v>ED 3</c:v>
                </c:pt>
                <c:pt idx="3">
                  <c:v>ED 4</c:v>
                </c:pt>
                <c:pt idx="4">
                  <c:v>ED 5</c:v>
                </c:pt>
                <c:pt idx="5">
                  <c:v>ED 6</c:v>
                </c:pt>
                <c:pt idx="6">
                  <c:v>ED 7</c:v>
                </c:pt>
                <c:pt idx="7">
                  <c:v>ED 8</c:v>
                </c:pt>
                <c:pt idx="8">
                  <c:v>ED 9</c:v>
                </c:pt>
              </c:strCache>
            </c:strRef>
          </c:cat>
          <c:val>
            <c:numRef>
              <c:f>Sheet1!$F$22:$F$30</c:f>
              <c:numCache>
                <c:formatCode>0%</c:formatCode>
                <c:ptCount val="9"/>
                <c:pt idx="0">
                  <c:v>1</c:v>
                </c:pt>
                <c:pt idx="1">
                  <c:v>0.9</c:v>
                </c:pt>
                <c:pt idx="2">
                  <c:v>1</c:v>
                </c:pt>
                <c:pt idx="3">
                  <c:v>1</c:v>
                </c:pt>
                <c:pt idx="4">
                  <c:v>1</c:v>
                </c:pt>
                <c:pt idx="5">
                  <c:v>0.91</c:v>
                </c:pt>
                <c:pt idx="6">
                  <c:v>1</c:v>
                </c:pt>
                <c:pt idx="7">
                  <c:v>1</c:v>
                </c:pt>
                <c:pt idx="8">
                  <c:v>1</c:v>
                </c:pt>
              </c:numCache>
            </c:numRef>
          </c:val>
          <c:extLst>
            <c:ext xmlns:c16="http://schemas.microsoft.com/office/drawing/2014/chart" uri="{C3380CC4-5D6E-409C-BE32-E72D297353CC}">
              <c16:uniqueId val="{00000000-89EB-493E-9711-B3E433AA1F3B}"/>
            </c:ext>
          </c:extLst>
        </c:ser>
        <c:ser>
          <c:idx val="1"/>
          <c:order val="1"/>
          <c:tx>
            <c:strRef>
              <c:f>Sheet1!$G$21</c:f>
              <c:strCache>
                <c:ptCount val="1"/>
                <c:pt idx="0">
                  <c:v>ED Retention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Sheet1!$E$22:$E$30</c:f>
              <c:strCache>
                <c:ptCount val="9"/>
                <c:pt idx="0">
                  <c:v>ED 1</c:v>
                </c:pt>
                <c:pt idx="1">
                  <c:v>ED 2</c:v>
                </c:pt>
                <c:pt idx="2">
                  <c:v>ED 3</c:v>
                </c:pt>
                <c:pt idx="3">
                  <c:v>ED 4</c:v>
                </c:pt>
                <c:pt idx="4">
                  <c:v>ED 5</c:v>
                </c:pt>
                <c:pt idx="5">
                  <c:v>ED 6</c:v>
                </c:pt>
                <c:pt idx="6">
                  <c:v>ED 7</c:v>
                </c:pt>
                <c:pt idx="7">
                  <c:v>ED 8</c:v>
                </c:pt>
                <c:pt idx="8">
                  <c:v>ED 9</c:v>
                </c:pt>
              </c:strCache>
            </c:strRef>
          </c:cat>
          <c:val>
            <c:numRef>
              <c:f>Sheet1!$G$22:$G$30</c:f>
              <c:numCache>
                <c:formatCode>0%</c:formatCode>
                <c:ptCount val="9"/>
                <c:pt idx="0">
                  <c:v>0.88</c:v>
                </c:pt>
                <c:pt idx="1">
                  <c:v>0.9</c:v>
                </c:pt>
                <c:pt idx="2">
                  <c:v>1</c:v>
                </c:pt>
                <c:pt idx="3">
                  <c:v>1</c:v>
                </c:pt>
                <c:pt idx="4">
                  <c:v>1</c:v>
                </c:pt>
                <c:pt idx="5">
                  <c:v>0.73</c:v>
                </c:pt>
                <c:pt idx="6">
                  <c:v>1</c:v>
                </c:pt>
                <c:pt idx="7">
                  <c:v>1</c:v>
                </c:pt>
                <c:pt idx="8">
                  <c:v>1</c:v>
                </c:pt>
              </c:numCache>
            </c:numRef>
          </c:val>
          <c:extLst>
            <c:ext xmlns:c16="http://schemas.microsoft.com/office/drawing/2014/chart" uri="{C3380CC4-5D6E-409C-BE32-E72D297353CC}">
              <c16:uniqueId val="{00000001-89EB-493E-9711-B3E433AA1F3B}"/>
            </c:ext>
          </c:extLst>
        </c:ser>
        <c:dLbls>
          <c:dLblPos val="outEnd"/>
          <c:showLegendKey val="0"/>
          <c:showVal val="1"/>
          <c:showCatName val="0"/>
          <c:showSerName val="0"/>
          <c:showPercent val="0"/>
          <c:showBubbleSize val="0"/>
        </c:dLbls>
        <c:gapWidth val="219"/>
        <c:overlap val="-27"/>
        <c:axId val="772311200"/>
        <c:axId val="769316680"/>
      </c:barChart>
      <c:catAx>
        <c:axId val="77231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9316680"/>
        <c:crosses val="autoZero"/>
        <c:auto val="1"/>
        <c:lblAlgn val="ctr"/>
        <c:lblOffset val="100"/>
        <c:noMultiLvlLbl val="0"/>
      </c:catAx>
      <c:valAx>
        <c:axId val="769316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31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_rels/data12.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ata1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6" Type="http://schemas.openxmlformats.org/officeDocument/2006/relationships/image" Target="../media/image34.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ata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6" Type="http://schemas.openxmlformats.org/officeDocument/2006/relationships/image" Target="../media/image34.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62DD4-BDCB-4412-9129-156C7E72BC09}"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4986E4CA-63F3-4CF1-B67C-8503DEA87719}">
      <dgm:prSet/>
      <dgm:spPr/>
      <dgm:t>
        <a:bodyPr/>
        <a:lstStyle/>
        <a:p>
          <a:r>
            <a:rPr lang="en-US"/>
            <a:t>Welcome and introductions</a:t>
          </a:r>
        </a:p>
      </dgm:t>
    </dgm:pt>
    <dgm:pt modelId="{DAC293C5-63B5-4088-85AB-7CE2DEE859C7}" type="parTrans" cxnId="{B83F1994-8774-4516-9093-6D05A6C07365}">
      <dgm:prSet/>
      <dgm:spPr/>
      <dgm:t>
        <a:bodyPr/>
        <a:lstStyle/>
        <a:p>
          <a:endParaRPr lang="en-US"/>
        </a:p>
      </dgm:t>
    </dgm:pt>
    <dgm:pt modelId="{263674AC-1AD9-4CCD-AB40-BA2E2F5DCD4A}" type="sibTrans" cxnId="{B83F1994-8774-4516-9093-6D05A6C07365}">
      <dgm:prSet/>
      <dgm:spPr/>
      <dgm:t>
        <a:bodyPr/>
        <a:lstStyle/>
        <a:p>
          <a:endParaRPr lang="en-US"/>
        </a:p>
      </dgm:t>
    </dgm:pt>
    <dgm:pt modelId="{156910FF-A4B0-4610-86F4-E489FC6BE7CD}">
      <dgm:prSet/>
      <dgm:spPr/>
      <dgm:t>
        <a:bodyPr/>
        <a:lstStyle/>
        <a:p>
          <a:r>
            <a:rPr lang="en-US"/>
            <a:t>Situation</a:t>
          </a:r>
        </a:p>
      </dgm:t>
    </dgm:pt>
    <dgm:pt modelId="{176431DC-6D30-4297-8895-E70FD94BF3D4}" type="parTrans" cxnId="{9C87542C-69F2-4B1A-ACC7-F43E1D348575}">
      <dgm:prSet/>
      <dgm:spPr/>
      <dgm:t>
        <a:bodyPr/>
        <a:lstStyle/>
        <a:p>
          <a:endParaRPr lang="en-US"/>
        </a:p>
      </dgm:t>
    </dgm:pt>
    <dgm:pt modelId="{E64C624D-B676-4197-8E33-06DC366C27D7}" type="sibTrans" cxnId="{9C87542C-69F2-4B1A-ACC7-F43E1D348575}">
      <dgm:prSet/>
      <dgm:spPr/>
      <dgm:t>
        <a:bodyPr/>
        <a:lstStyle/>
        <a:p>
          <a:endParaRPr lang="en-US"/>
        </a:p>
      </dgm:t>
    </dgm:pt>
    <dgm:pt modelId="{C6947D03-83F2-4875-B830-E5AAD0E43A59}">
      <dgm:prSet/>
      <dgm:spPr/>
      <dgm:t>
        <a:bodyPr/>
        <a:lstStyle/>
        <a:p>
          <a:r>
            <a:rPr lang="en-US"/>
            <a:t>Background</a:t>
          </a:r>
        </a:p>
      </dgm:t>
    </dgm:pt>
    <dgm:pt modelId="{248E7942-C5D8-4464-A2FF-B0D9E1A94FD3}" type="parTrans" cxnId="{73310D38-49D7-441B-A278-676EE7F3872A}">
      <dgm:prSet/>
      <dgm:spPr/>
      <dgm:t>
        <a:bodyPr/>
        <a:lstStyle/>
        <a:p>
          <a:endParaRPr lang="en-US"/>
        </a:p>
      </dgm:t>
    </dgm:pt>
    <dgm:pt modelId="{04D2247D-AB86-498A-B399-A5742615B301}" type="sibTrans" cxnId="{73310D38-49D7-441B-A278-676EE7F3872A}">
      <dgm:prSet/>
      <dgm:spPr/>
      <dgm:t>
        <a:bodyPr/>
        <a:lstStyle/>
        <a:p>
          <a:endParaRPr lang="en-US"/>
        </a:p>
      </dgm:t>
    </dgm:pt>
    <dgm:pt modelId="{AECC5003-477A-45DE-8E79-025D597C6E6B}">
      <dgm:prSet/>
      <dgm:spPr/>
      <dgm:t>
        <a:bodyPr/>
        <a:lstStyle/>
        <a:p>
          <a:r>
            <a:rPr lang="en-US"/>
            <a:t>Assessment</a:t>
          </a:r>
        </a:p>
      </dgm:t>
    </dgm:pt>
    <dgm:pt modelId="{B6A10749-5AF2-4EE7-952E-3031FC3B097B}" type="parTrans" cxnId="{5BEF1D5E-E1C5-4E3C-9661-42F77E94016B}">
      <dgm:prSet/>
      <dgm:spPr/>
      <dgm:t>
        <a:bodyPr/>
        <a:lstStyle/>
        <a:p>
          <a:endParaRPr lang="en-US"/>
        </a:p>
      </dgm:t>
    </dgm:pt>
    <dgm:pt modelId="{DA39BAEB-7AD0-482F-97BA-96795CCB5FA7}" type="sibTrans" cxnId="{5BEF1D5E-E1C5-4E3C-9661-42F77E94016B}">
      <dgm:prSet/>
      <dgm:spPr/>
      <dgm:t>
        <a:bodyPr/>
        <a:lstStyle/>
        <a:p>
          <a:endParaRPr lang="en-US"/>
        </a:p>
      </dgm:t>
    </dgm:pt>
    <dgm:pt modelId="{7F20176C-3245-476C-ACDC-1161DF4DEAB9}">
      <dgm:prSet/>
      <dgm:spPr/>
      <dgm:t>
        <a:bodyPr/>
        <a:lstStyle/>
        <a:p>
          <a:r>
            <a:rPr lang="en-US"/>
            <a:t>Recommendation</a:t>
          </a:r>
        </a:p>
      </dgm:t>
    </dgm:pt>
    <dgm:pt modelId="{1DCBBC39-3239-4224-8C3D-A272CA89F2BF}" type="parTrans" cxnId="{E8AC1F60-6452-49DD-A467-206B8D7296C8}">
      <dgm:prSet/>
      <dgm:spPr/>
      <dgm:t>
        <a:bodyPr/>
        <a:lstStyle/>
        <a:p>
          <a:endParaRPr lang="en-US"/>
        </a:p>
      </dgm:t>
    </dgm:pt>
    <dgm:pt modelId="{72E8307D-32BC-4293-986F-8252D2786DF1}" type="sibTrans" cxnId="{E8AC1F60-6452-49DD-A467-206B8D7296C8}">
      <dgm:prSet/>
      <dgm:spPr/>
      <dgm:t>
        <a:bodyPr/>
        <a:lstStyle/>
        <a:p>
          <a:endParaRPr lang="en-US"/>
        </a:p>
      </dgm:t>
    </dgm:pt>
    <dgm:pt modelId="{164430E3-8653-4437-9384-F9D08C330BAB}">
      <dgm:prSet/>
      <dgm:spPr/>
      <dgm:t>
        <a:bodyPr/>
        <a:lstStyle/>
        <a:p>
          <a:r>
            <a:rPr lang="en-US"/>
            <a:t>Conclusion</a:t>
          </a:r>
        </a:p>
      </dgm:t>
    </dgm:pt>
    <dgm:pt modelId="{191141BE-3D6B-4FC6-927B-E5123BD387B8}" type="parTrans" cxnId="{7EB92E55-3DE0-4457-88C2-DB27E4556296}">
      <dgm:prSet/>
      <dgm:spPr/>
      <dgm:t>
        <a:bodyPr/>
        <a:lstStyle/>
        <a:p>
          <a:endParaRPr lang="en-US"/>
        </a:p>
      </dgm:t>
    </dgm:pt>
    <dgm:pt modelId="{A2D0CA93-65E4-4002-A565-8473D6948654}" type="sibTrans" cxnId="{7EB92E55-3DE0-4457-88C2-DB27E4556296}">
      <dgm:prSet/>
      <dgm:spPr/>
      <dgm:t>
        <a:bodyPr/>
        <a:lstStyle/>
        <a:p>
          <a:endParaRPr lang="en-US"/>
        </a:p>
      </dgm:t>
    </dgm:pt>
    <dgm:pt modelId="{262FCF5C-235C-4AEF-A277-A5191A4A017C}" type="pres">
      <dgm:prSet presAssocID="{0AD62DD4-BDCB-4412-9129-156C7E72BC09}" presName="vert0" presStyleCnt="0">
        <dgm:presLayoutVars>
          <dgm:dir/>
          <dgm:animOne val="branch"/>
          <dgm:animLvl val="lvl"/>
        </dgm:presLayoutVars>
      </dgm:prSet>
      <dgm:spPr/>
    </dgm:pt>
    <dgm:pt modelId="{845D1620-A5A0-4ECC-9F7F-050F8DF14082}" type="pres">
      <dgm:prSet presAssocID="{4986E4CA-63F3-4CF1-B67C-8503DEA87719}" presName="thickLine" presStyleLbl="alignNode1" presStyleIdx="0" presStyleCnt="6"/>
      <dgm:spPr/>
    </dgm:pt>
    <dgm:pt modelId="{BBF793E3-062A-4689-A7D3-2C077F6242CA}" type="pres">
      <dgm:prSet presAssocID="{4986E4CA-63F3-4CF1-B67C-8503DEA87719}" presName="horz1" presStyleCnt="0"/>
      <dgm:spPr/>
    </dgm:pt>
    <dgm:pt modelId="{020180C4-7830-4E95-BACA-4B76C70F4AEF}" type="pres">
      <dgm:prSet presAssocID="{4986E4CA-63F3-4CF1-B67C-8503DEA87719}" presName="tx1" presStyleLbl="revTx" presStyleIdx="0" presStyleCnt="6"/>
      <dgm:spPr/>
    </dgm:pt>
    <dgm:pt modelId="{6F3BC457-B269-4DE6-B6FE-6309D3FFE96B}" type="pres">
      <dgm:prSet presAssocID="{4986E4CA-63F3-4CF1-B67C-8503DEA87719}" presName="vert1" presStyleCnt="0"/>
      <dgm:spPr/>
    </dgm:pt>
    <dgm:pt modelId="{D630E056-7B17-46FD-B459-D5E8C91A3512}" type="pres">
      <dgm:prSet presAssocID="{156910FF-A4B0-4610-86F4-E489FC6BE7CD}" presName="thickLine" presStyleLbl="alignNode1" presStyleIdx="1" presStyleCnt="6"/>
      <dgm:spPr/>
    </dgm:pt>
    <dgm:pt modelId="{87F36F81-FCDE-4FF7-A25E-038CCD19E903}" type="pres">
      <dgm:prSet presAssocID="{156910FF-A4B0-4610-86F4-E489FC6BE7CD}" presName="horz1" presStyleCnt="0"/>
      <dgm:spPr/>
    </dgm:pt>
    <dgm:pt modelId="{BF114576-C965-46B5-99BB-391CEE11EA01}" type="pres">
      <dgm:prSet presAssocID="{156910FF-A4B0-4610-86F4-E489FC6BE7CD}" presName="tx1" presStyleLbl="revTx" presStyleIdx="1" presStyleCnt="6"/>
      <dgm:spPr/>
    </dgm:pt>
    <dgm:pt modelId="{89AFA24D-FB68-49F9-B5E5-EB729C9B4372}" type="pres">
      <dgm:prSet presAssocID="{156910FF-A4B0-4610-86F4-E489FC6BE7CD}" presName="vert1" presStyleCnt="0"/>
      <dgm:spPr/>
    </dgm:pt>
    <dgm:pt modelId="{15B569C4-E4E5-435B-805F-67B837D4134E}" type="pres">
      <dgm:prSet presAssocID="{C6947D03-83F2-4875-B830-E5AAD0E43A59}" presName="thickLine" presStyleLbl="alignNode1" presStyleIdx="2" presStyleCnt="6"/>
      <dgm:spPr/>
    </dgm:pt>
    <dgm:pt modelId="{4BE72C43-CCB1-4864-A37D-9EAF243E4E91}" type="pres">
      <dgm:prSet presAssocID="{C6947D03-83F2-4875-B830-E5AAD0E43A59}" presName="horz1" presStyleCnt="0"/>
      <dgm:spPr/>
    </dgm:pt>
    <dgm:pt modelId="{08798B35-BC62-421D-ADCC-8773432798ED}" type="pres">
      <dgm:prSet presAssocID="{C6947D03-83F2-4875-B830-E5AAD0E43A59}" presName="tx1" presStyleLbl="revTx" presStyleIdx="2" presStyleCnt="6"/>
      <dgm:spPr/>
    </dgm:pt>
    <dgm:pt modelId="{8441BB87-E048-4CF0-8A43-10017289843A}" type="pres">
      <dgm:prSet presAssocID="{C6947D03-83F2-4875-B830-E5AAD0E43A59}" presName="vert1" presStyleCnt="0"/>
      <dgm:spPr/>
    </dgm:pt>
    <dgm:pt modelId="{C4699292-87A2-4831-A041-99CEB96BF4AF}" type="pres">
      <dgm:prSet presAssocID="{AECC5003-477A-45DE-8E79-025D597C6E6B}" presName="thickLine" presStyleLbl="alignNode1" presStyleIdx="3" presStyleCnt="6"/>
      <dgm:spPr/>
    </dgm:pt>
    <dgm:pt modelId="{9694E137-F940-462C-BEA3-9197106F92BE}" type="pres">
      <dgm:prSet presAssocID="{AECC5003-477A-45DE-8E79-025D597C6E6B}" presName="horz1" presStyleCnt="0"/>
      <dgm:spPr/>
    </dgm:pt>
    <dgm:pt modelId="{F159C1F3-AA0D-4B3C-812C-A9D8E9B2DAFE}" type="pres">
      <dgm:prSet presAssocID="{AECC5003-477A-45DE-8E79-025D597C6E6B}" presName="tx1" presStyleLbl="revTx" presStyleIdx="3" presStyleCnt="6"/>
      <dgm:spPr/>
    </dgm:pt>
    <dgm:pt modelId="{0A2F2C23-0DBB-4973-B3C9-2A6DCECF5D2C}" type="pres">
      <dgm:prSet presAssocID="{AECC5003-477A-45DE-8E79-025D597C6E6B}" presName="vert1" presStyleCnt="0"/>
      <dgm:spPr/>
    </dgm:pt>
    <dgm:pt modelId="{73C197B0-84BF-4EC2-9554-648F1113E650}" type="pres">
      <dgm:prSet presAssocID="{7F20176C-3245-476C-ACDC-1161DF4DEAB9}" presName="thickLine" presStyleLbl="alignNode1" presStyleIdx="4" presStyleCnt="6"/>
      <dgm:spPr/>
    </dgm:pt>
    <dgm:pt modelId="{375C0DA3-FE53-4602-8D06-7A5087740865}" type="pres">
      <dgm:prSet presAssocID="{7F20176C-3245-476C-ACDC-1161DF4DEAB9}" presName="horz1" presStyleCnt="0"/>
      <dgm:spPr/>
    </dgm:pt>
    <dgm:pt modelId="{4DAC34F5-4168-4B78-97EE-0A2AAC485168}" type="pres">
      <dgm:prSet presAssocID="{7F20176C-3245-476C-ACDC-1161DF4DEAB9}" presName="tx1" presStyleLbl="revTx" presStyleIdx="4" presStyleCnt="6"/>
      <dgm:spPr/>
    </dgm:pt>
    <dgm:pt modelId="{E170763B-178A-45C3-A404-12D90D8FC432}" type="pres">
      <dgm:prSet presAssocID="{7F20176C-3245-476C-ACDC-1161DF4DEAB9}" presName="vert1" presStyleCnt="0"/>
      <dgm:spPr/>
    </dgm:pt>
    <dgm:pt modelId="{8BD8F5CC-F358-4023-9A46-34E3D9F08D47}" type="pres">
      <dgm:prSet presAssocID="{164430E3-8653-4437-9384-F9D08C330BAB}" presName="thickLine" presStyleLbl="alignNode1" presStyleIdx="5" presStyleCnt="6"/>
      <dgm:spPr/>
    </dgm:pt>
    <dgm:pt modelId="{1FBEE057-2181-47CE-8DA1-D891C8E5E87D}" type="pres">
      <dgm:prSet presAssocID="{164430E3-8653-4437-9384-F9D08C330BAB}" presName="horz1" presStyleCnt="0"/>
      <dgm:spPr/>
    </dgm:pt>
    <dgm:pt modelId="{B9265283-9AEC-4F9F-AF87-3C8A9FB194C3}" type="pres">
      <dgm:prSet presAssocID="{164430E3-8653-4437-9384-F9D08C330BAB}" presName="tx1" presStyleLbl="revTx" presStyleIdx="5" presStyleCnt="6"/>
      <dgm:spPr/>
    </dgm:pt>
    <dgm:pt modelId="{D3962BE5-027D-4F79-8714-0F4E9B8028B7}" type="pres">
      <dgm:prSet presAssocID="{164430E3-8653-4437-9384-F9D08C330BAB}" presName="vert1" presStyleCnt="0"/>
      <dgm:spPr/>
    </dgm:pt>
  </dgm:ptLst>
  <dgm:cxnLst>
    <dgm:cxn modelId="{381E0406-B3D9-44CB-AE7B-88BD76C4C2BB}" type="presOf" srcId="{C6947D03-83F2-4875-B830-E5AAD0E43A59}" destId="{08798B35-BC62-421D-ADCC-8773432798ED}" srcOrd="0" destOrd="0" presId="urn:microsoft.com/office/officeart/2008/layout/LinedList"/>
    <dgm:cxn modelId="{3E7C1308-2A7A-402B-B053-515F8B676669}" type="presOf" srcId="{7F20176C-3245-476C-ACDC-1161DF4DEAB9}" destId="{4DAC34F5-4168-4B78-97EE-0A2AAC485168}" srcOrd="0" destOrd="0" presId="urn:microsoft.com/office/officeart/2008/layout/LinedList"/>
    <dgm:cxn modelId="{23C78312-C14B-46FE-82A2-434A86F89435}" type="presOf" srcId="{4986E4CA-63F3-4CF1-B67C-8503DEA87719}" destId="{020180C4-7830-4E95-BACA-4B76C70F4AEF}" srcOrd="0" destOrd="0" presId="urn:microsoft.com/office/officeart/2008/layout/LinedList"/>
    <dgm:cxn modelId="{0BD5A016-4167-4D41-9DFF-12A676FB79D8}" type="presOf" srcId="{0AD62DD4-BDCB-4412-9129-156C7E72BC09}" destId="{262FCF5C-235C-4AEF-A277-A5191A4A017C}" srcOrd="0" destOrd="0" presId="urn:microsoft.com/office/officeart/2008/layout/LinedList"/>
    <dgm:cxn modelId="{9C87542C-69F2-4B1A-ACC7-F43E1D348575}" srcId="{0AD62DD4-BDCB-4412-9129-156C7E72BC09}" destId="{156910FF-A4B0-4610-86F4-E489FC6BE7CD}" srcOrd="1" destOrd="0" parTransId="{176431DC-6D30-4297-8895-E70FD94BF3D4}" sibTransId="{E64C624D-B676-4197-8E33-06DC366C27D7}"/>
    <dgm:cxn modelId="{73310D38-49D7-441B-A278-676EE7F3872A}" srcId="{0AD62DD4-BDCB-4412-9129-156C7E72BC09}" destId="{C6947D03-83F2-4875-B830-E5AAD0E43A59}" srcOrd="2" destOrd="0" parTransId="{248E7942-C5D8-4464-A2FF-B0D9E1A94FD3}" sibTransId="{04D2247D-AB86-498A-B399-A5742615B301}"/>
    <dgm:cxn modelId="{5BEF1D5E-E1C5-4E3C-9661-42F77E94016B}" srcId="{0AD62DD4-BDCB-4412-9129-156C7E72BC09}" destId="{AECC5003-477A-45DE-8E79-025D597C6E6B}" srcOrd="3" destOrd="0" parTransId="{B6A10749-5AF2-4EE7-952E-3031FC3B097B}" sibTransId="{DA39BAEB-7AD0-482F-97BA-96795CCB5FA7}"/>
    <dgm:cxn modelId="{E8AC1F60-6452-49DD-A467-206B8D7296C8}" srcId="{0AD62DD4-BDCB-4412-9129-156C7E72BC09}" destId="{7F20176C-3245-476C-ACDC-1161DF4DEAB9}" srcOrd="4" destOrd="0" parTransId="{1DCBBC39-3239-4224-8C3D-A272CA89F2BF}" sibTransId="{72E8307D-32BC-4293-986F-8252D2786DF1}"/>
    <dgm:cxn modelId="{7EB92E55-3DE0-4457-88C2-DB27E4556296}" srcId="{0AD62DD4-BDCB-4412-9129-156C7E72BC09}" destId="{164430E3-8653-4437-9384-F9D08C330BAB}" srcOrd="5" destOrd="0" parTransId="{191141BE-3D6B-4FC6-927B-E5123BD387B8}" sibTransId="{A2D0CA93-65E4-4002-A565-8473D6948654}"/>
    <dgm:cxn modelId="{D1CD2B58-2422-4BF5-90D3-1AD3A4F86651}" type="presOf" srcId="{AECC5003-477A-45DE-8E79-025D597C6E6B}" destId="{F159C1F3-AA0D-4B3C-812C-A9D8E9B2DAFE}" srcOrd="0" destOrd="0" presId="urn:microsoft.com/office/officeart/2008/layout/LinedList"/>
    <dgm:cxn modelId="{B83F1994-8774-4516-9093-6D05A6C07365}" srcId="{0AD62DD4-BDCB-4412-9129-156C7E72BC09}" destId="{4986E4CA-63F3-4CF1-B67C-8503DEA87719}" srcOrd="0" destOrd="0" parTransId="{DAC293C5-63B5-4088-85AB-7CE2DEE859C7}" sibTransId="{263674AC-1AD9-4CCD-AB40-BA2E2F5DCD4A}"/>
    <dgm:cxn modelId="{CF2D37B3-57E6-4213-8DD3-22D5CBFCC028}" type="presOf" srcId="{156910FF-A4B0-4610-86F4-E489FC6BE7CD}" destId="{BF114576-C965-46B5-99BB-391CEE11EA01}" srcOrd="0" destOrd="0" presId="urn:microsoft.com/office/officeart/2008/layout/LinedList"/>
    <dgm:cxn modelId="{006044DE-F177-442E-AE8A-2FE441335A13}" type="presOf" srcId="{164430E3-8653-4437-9384-F9D08C330BAB}" destId="{B9265283-9AEC-4F9F-AF87-3C8A9FB194C3}" srcOrd="0" destOrd="0" presId="urn:microsoft.com/office/officeart/2008/layout/LinedList"/>
    <dgm:cxn modelId="{C02AE6AF-2A72-4D88-AC1E-132D763515B3}" type="presParOf" srcId="{262FCF5C-235C-4AEF-A277-A5191A4A017C}" destId="{845D1620-A5A0-4ECC-9F7F-050F8DF14082}" srcOrd="0" destOrd="0" presId="urn:microsoft.com/office/officeart/2008/layout/LinedList"/>
    <dgm:cxn modelId="{CA2CF460-7822-4EEF-AA08-7B317F94AAD0}" type="presParOf" srcId="{262FCF5C-235C-4AEF-A277-A5191A4A017C}" destId="{BBF793E3-062A-4689-A7D3-2C077F6242CA}" srcOrd="1" destOrd="0" presId="urn:microsoft.com/office/officeart/2008/layout/LinedList"/>
    <dgm:cxn modelId="{EB57B908-9517-4CD2-9297-C84868F97FAD}" type="presParOf" srcId="{BBF793E3-062A-4689-A7D3-2C077F6242CA}" destId="{020180C4-7830-4E95-BACA-4B76C70F4AEF}" srcOrd="0" destOrd="0" presId="urn:microsoft.com/office/officeart/2008/layout/LinedList"/>
    <dgm:cxn modelId="{52449B08-65CE-4326-A96E-EBAF30D356E6}" type="presParOf" srcId="{BBF793E3-062A-4689-A7D3-2C077F6242CA}" destId="{6F3BC457-B269-4DE6-B6FE-6309D3FFE96B}" srcOrd="1" destOrd="0" presId="urn:microsoft.com/office/officeart/2008/layout/LinedList"/>
    <dgm:cxn modelId="{6F025777-C374-4BDC-8A8E-1C0109721F27}" type="presParOf" srcId="{262FCF5C-235C-4AEF-A277-A5191A4A017C}" destId="{D630E056-7B17-46FD-B459-D5E8C91A3512}" srcOrd="2" destOrd="0" presId="urn:microsoft.com/office/officeart/2008/layout/LinedList"/>
    <dgm:cxn modelId="{DA596A92-1CD3-4564-B5C7-D9C6D776DEE8}" type="presParOf" srcId="{262FCF5C-235C-4AEF-A277-A5191A4A017C}" destId="{87F36F81-FCDE-4FF7-A25E-038CCD19E903}" srcOrd="3" destOrd="0" presId="urn:microsoft.com/office/officeart/2008/layout/LinedList"/>
    <dgm:cxn modelId="{C3CF28E4-3A37-48AF-A07D-FE0B878A6F0B}" type="presParOf" srcId="{87F36F81-FCDE-4FF7-A25E-038CCD19E903}" destId="{BF114576-C965-46B5-99BB-391CEE11EA01}" srcOrd="0" destOrd="0" presId="urn:microsoft.com/office/officeart/2008/layout/LinedList"/>
    <dgm:cxn modelId="{E02D934B-4FD5-4F15-B329-C011290E97A5}" type="presParOf" srcId="{87F36F81-FCDE-4FF7-A25E-038CCD19E903}" destId="{89AFA24D-FB68-49F9-B5E5-EB729C9B4372}" srcOrd="1" destOrd="0" presId="urn:microsoft.com/office/officeart/2008/layout/LinedList"/>
    <dgm:cxn modelId="{C07C2EA2-D323-4577-8947-63E2C3D5E1E9}" type="presParOf" srcId="{262FCF5C-235C-4AEF-A277-A5191A4A017C}" destId="{15B569C4-E4E5-435B-805F-67B837D4134E}" srcOrd="4" destOrd="0" presId="urn:microsoft.com/office/officeart/2008/layout/LinedList"/>
    <dgm:cxn modelId="{594A8AAF-3BB9-491E-BDA8-921624DADBA7}" type="presParOf" srcId="{262FCF5C-235C-4AEF-A277-A5191A4A017C}" destId="{4BE72C43-CCB1-4864-A37D-9EAF243E4E91}" srcOrd="5" destOrd="0" presId="urn:microsoft.com/office/officeart/2008/layout/LinedList"/>
    <dgm:cxn modelId="{F57DD65A-61BA-45BD-BECD-48B8505D1907}" type="presParOf" srcId="{4BE72C43-CCB1-4864-A37D-9EAF243E4E91}" destId="{08798B35-BC62-421D-ADCC-8773432798ED}" srcOrd="0" destOrd="0" presId="urn:microsoft.com/office/officeart/2008/layout/LinedList"/>
    <dgm:cxn modelId="{E866BDCC-46B7-40FE-A7BF-9212C8953F4E}" type="presParOf" srcId="{4BE72C43-CCB1-4864-A37D-9EAF243E4E91}" destId="{8441BB87-E048-4CF0-8A43-10017289843A}" srcOrd="1" destOrd="0" presId="urn:microsoft.com/office/officeart/2008/layout/LinedList"/>
    <dgm:cxn modelId="{0C0F94D6-BED2-4DC6-A5AC-C3CFA69DB48B}" type="presParOf" srcId="{262FCF5C-235C-4AEF-A277-A5191A4A017C}" destId="{C4699292-87A2-4831-A041-99CEB96BF4AF}" srcOrd="6" destOrd="0" presId="urn:microsoft.com/office/officeart/2008/layout/LinedList"/>
    <dgm:cxn modelId="{5C5622A6-6B8B-4E02-87AD-9858CC92D884}" type="presParOf" srcId="{262FCF5C-235C-4AEF-A277-A5191A4A017C}" destId="{9694E137-F940-462C-BEA3-9197106F92BE}" srcOrd="7" destOrd="0" presId="urn:microsoft.com/office/officeart/2008/layout/LinedList"/>
    <dgm:cxn modelId="{F36A6D24-9857-44FF-8199-D295C4606B58}" type="presParOf" srcId="{9694E137-F940-462C-BEA3-9197106F92BE}" destId="{F159C1F3-AA0D-4B3C-812C-A9D8E9B2DAFE}" srcOrd="0" destOrd="0" presId="urn:microsoft.com/office/officeart/2008/layout/LinedList"/>
    <dgm:cxn modelId="{033C6E8A-D69F-4DCB-AC0C-8ADA1BF63CA6}" type="presParOf" srcId="{9694E137-F940-462C-BEA3-9197106F92BE}" destId="{0A2F2C23-0DBB-4973-B3C9-2A6DCECF5D2C}" srcOrd="1" destOrd="0" presId="urn:microsoft.com/office/officeart/2008/layout/LinedList"/>
    <dgm:cxn modelId="{4B395215-1686-483C-9058-4A44FF69E1AB}" type="presParOf" srcId="{262FCF5C-235C-4AEF-A277-A5191A4A017C}" destId="{73C197B0-84BF-4EC2-9554-648F1113E650}" srcOrd="8" destOrd="0" presId="urn:microsoft.com/office/officeart/2008/layout/LinedList"/>
    <dgm:cxn modelId="{7D090FB4-3AA3-4912-93B9-0D69D867C072}" type="presParOf" srcId="{262FCF5C-235C-4AEF-A277-A5191A4A017C}" destId="{375C0DA3-FE53-4602-8D06-7A5087740865}" srcOrd="9" destOrd="0" presId="urn:microsoft.com/office/officeart/2008/layout/LinedList"/>
    <dgm:cxn modelId="{60078E53-5BDA-4166-B958-B425C8C97418}" type="presParOf" srcId="{375C0DA3-FE53-4602-8D06-7A5087740865}" destId="{4DAC34F5-4168-4B78-97EE-0A2AAC485168}" srcOrd="0" destOrd="0" presId="urn:microsoft.com/office/officeart/2008/layout/LinedList"/>
    <dgm:cxn modelId="{51DEDFF0-0A0F-4E76-9960-DF3B9A14943F}" type="presParOf" srcId="{375C0DA3-FE53-4602-8D06-7A5087740865}" destId="{E170763B-178A-45C3-A404-12D90D8FC432}" srcOrd="1" destOrd="0" presId="urn:microsoft.com/office/officeart/2008/layout/LinedList"/>
    <dgm:cxn modelId="{94848AA0-9C3B-4952-85AB-56B94116BFB4}" type="presParOf" srcId="{262FCF5C-235C-4AEF-A277-A5191A4A017C}" destId="{8BD8F5CC-F358-4023-9A46-34E3D9F08D47}" srcOrd="10" destOrd="0" presId="urn:microsoft.com/office/officeart/2008/layout/LinedList"/>
    <dgm:cxn modelId="{EC4E60C7-1CB6-4803-BF43-EF03AC6CDBFB}" type="presParOf" srcId="{262FCF5C-235C-4AEF-A277-A5191A4A017C}" destId="{1FBEE057-2181-47CE-8DA1-D891C8E5E87D}" srcOrd="11" destOrd="0" presId="urn:microsoft.com/office/officeart/2008/layout/LinedList"/>
    <dgm:cxn modelId="{85EEE3B7-17D8-4760-B65D-4E4C5557DB80}" type="presParOf" srcId="{1FBEE057-2181-47CE-8DA1-D891C8E5E87D}" destId="{B9265283-9AEC-4F9F-AF87-3C8A9FB194C3}" srcOrd="0" destOrd="0" presId="urn:microsoft.com/office/officeart/2008/layout/LinedList"/>
    <dgm:cxn modelId="{BFF34F0B-E7FB-4708-B4EA-3182AAE9880C}" type="presParOf" srcId="{1FBEE057-2181-47CE-8DA1-D891C8E5E87D}" destId="{D3962BE5-027D-4F79-8714-0F4E9B8028B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E5C323-7993-4E54-A773-78E35A7B943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FC1866-C6B7-4BF7-BF56-3005BE858A82}">
      <dgm:prSet phldrT="[Text]"/>
      <dgm:spPr/>
      <dgm:t>
        <a:bodyPr/>
        <a:lstStyle/>
        <a:p>
          <a:r>
            <a:rPr lang="en-US" dirty="0"/>
            <a:t>Reduces intent to leave</a:t>
          </a:r>
        </a:p>
      </dgm:t>
    </dgm:pt>
    <dgm:pt modelId="{E5B1EF98-42DC-4672-9710-7B7B670BA5E8}" type="parTrans" cxnId="{EBDDA105-7F38-4751-8047-D5B03091019F}">
      <dgm:prSet/>
      <dgm:spPr/>
      <dgm:t>
        <a:bodyPr/>
        <a:lstStyle/>
        <a:p>
          <a:endParaRPr lang="en-US"/>
        </a:p>
      </dgm:t>
    </dgm:pt>
    <dgm:pt modelId="{8D98C7B0-CE67-4E0F-AF56-1D2990C6011D}" type="sibTrans" cxnId="{EBDDA105-7F38-4751-8047-D5B03091019F}">
      <dgm:prSet/>
      <dgm:spPr/>
      <dgm:t>
        <a:bodyPr/>
        <a:lstStyle/>
        <a:p>
          <a:endParaRPr lang="en-US"/>
        </a:p>
      </dgm:t>
    </dgm:pt>
    <dgm:pt modelId="{F057F48F-0E99-448C-8DFD-2D0B0F424004}">
      <dgm:prSet/>
      <dgm:spPr/>
      <dgm:t>
        <a:bodyPr/>
        <a:lstStyle/>
        <a:p>
          <a:r>
            <a:rPr lang="en-US" dirty="0"/>
            <a:t>Improves retention rates</a:t>
          </a:r>
        </a:p>
      </dgm:t>
    </dgm:pt>
    <dgm:pt modelId="{24ECEC9F-7E48-4B55-8446-C2C9F7958092}" type="parTrans" cxnId="{E951E21F-9CCB-410A-ABD1-85583559B918}">
      <dgm:prSet/>
      <dgm:spPr/>
      <dgm:t>
        <a:bodyPr/>
        <a:lstStyle/>
        <a:p>
          <a:endParaRPr lang="en-US"/>
        </a:p>
      </dgm:t>
    </dgm:pt>
    <dgm:pt modelId="{AA13CC37-9120-4745-BAC2-1C2658403319}" type="sibTrans" cxnId="{E951E21F-9CCB-410A-ABD1-85583559B918}">
      <dgm:prSet/>
      <dgm:spPr/>
      <dgm:t>
        <a:bodyPr/>
        <a:lstStyle/>
        <a:p>
          <a:endParaRPr lang="en-US"/>
        </a:p>
      </dgm:t>
    </dgm:pt>
    <dgm:pt modelId="{F929982F-07F5-4A34-A262-D812A5F72F4A}">
      <dgm:prSet/>
      <dgm:spPr/>
      <dgm:t>
        <a:bodyPr/>
        <a:lstStyle/>
        <a:p>
          <a:r>
            <a:rPr lang="en-US" dirty="0"/>
            <a:t>Promotes nurse satisfaction and confidence</a:t>
          </a:r>
        </a:p>
      </dgm:t>
    </dgm:pt>
    <dgm:pt modelId="{D9D16FFB-4CF5-4CBE-AFFB-BF39D42AA69A}" type="parTrans" cxnId="{1D02F270-B377-4C01-888D-D0DE4B865548}">
      <dgm:prSet/>
      <dgm:spPr/>
      <dgm:t>
        <a:bodyPr/>
        <a:lstStyle/>
        <a:p>
          <a:endParaRPr lang="en-US"/>
        </a:p>
      </dgm:t>
    </dgm:pt>
    <dgm:pt modelId="{5F1BC768-6EAE-4937-8D4A-D0C273839E40}" type="sibTrans" cxnId="{1D02F270-B377-4C01-888D-D0DE4B865548}">
      <dgm:prSet/>
      <dgm:spPr/>
      <dgm:t>
        <a:bodyPr/>
        <a:lstStyle/>
        <a:p>
          <a:endParaRPr lang="en-US"/>
        </a:p>
      </dgm:t>
    </dgm:pt>
    <dgm:pt modelId="{DC10637D-6051-4BBC-9CD4-2C4D76AD0636}">
      <dgm:prSet/>
      <dgm:spPr/>
      <dgm:t>
        <a:bodyPr/>
        <a:lstStyle/>
        <a:p>
          <a:r>
            <a:rPr lang="en-US" dirty="0"/>
            <a:t>Supports hospital safety goals (medication safety, patient outcomes)</a:t>
          </a:r>
        </a:p>
      </dgm:t>
    </dgm:pt>
    <dgm:pt modelId="{48794B31-BF6A-418B-A5BB-FCB1DE2C89F1}" type="parTrans" cxnId="{C9592F2D-86BF-47F6-9E78-0DCF5D8F61FB}">
      <dgm:prSet/>
      <dgm:spPr/>
      <dgm:t>
        <a:bodyPr/>
        <a:lstStyle/>
        <a:p>
          <a:endParaRPr lang="en-US"/>
        </a:p>
      </dgm:t>
    </dgm:pt>
    <dgm:pt modelId="{2EA7F5C3-D10D-4B7D-9054-7AAD60B64CC0}" type="sibTrans" cxnId="{C9592F2D-86BF-47F6-9E78-0DCF5D8F61FB}">
      <dgm:prSet/>
      <dgm:spPr/>
      <dgm:t>
        <a:bodyPr/>
        <a:lstStyle/>
        <a:p>
          <a:endParaRPr lang="en-US"/>
        </a:p>
      </dgm:t>
    </dgm:pt>
    <dgm:pt modelId="{A9CF286E-B86D-4A5C-AFF5-37CC3B5F50CE}">
      <dgm:prSet/>
      <dgm:spPr/>
      <dgm:t>
        <a:bodyPr/>
        <a:lstStyle/>
        <a:p>
          <a:r>
            <a:rPr lang="en-US" dirty="0"/>
            <a:t>Strengthens interdisciplinary collaboration and communication</a:t>
          </a:r>
        </a:p>
      </dgm:t>
    </dgm:pt>
    <dgm:pt modelId="{0874C16C-4468-4596-83F1-D8CBC39CDE38}" type="parTrans" cxnId="{BEFCD7D3-0338-41A3-85E0-175B99A884CA}">
      <dgm:prSet/>
      <dgm:spPr/>
      <dgm:t>
        <a:bodyPr/>
        <a:lstStyle/>
        <a:p>
          <a:endParaRPr lang="en-US"/>
        </a:p>
      </dgm:t>
    </dgm:pt>
    <dgm:pt modelId="{DB177F21-7573-4A59-9787-58B26FCD843A}" type="sibTrans" cxnId="{BEFCD7D3-0338-41A3-85E0-175B99A884CA}">
      <dgm:prSet/>
      <dgm:spPr/>
      <dgm:t>
        <a:bodyPr/>
        <a:lstStyle/>
        <a:p>
          <a:endParaRPr lang="en-US"/>
        </a:p>
      </dgm:t>
    </dgm:pt>
    <dgm:pt modelId="{25A8FE29-FBB5-4EA4-BC05-74F3D06DBF43}" type="pres">
      <dgm:prSet presAssocID="{98E5C323-7993-4E54-A773-78E35A7B9435}" presName="vert0" presStyleCnt="0">
        <dgm:presLayoutVars>
          <dgm:dir/>
          <dgm:animOne val="branch"/>
          <dgm:animLvl val="lvl"/>
        </dgm:presLayoutVars>
      </dgm:prSet>
      <dgm:spPr/>
    </dgm:pt>
    <dgm:pt modelId="{C4F64A22-A1B2-4DFB-8403-B0317F62F4F7}" type="pres">
      <dgm:prSet presAssocID="{C7FC1866-C6B7-4BF7-BF56-3005BE858A82}" presName="thickLine" presStyleLbl="alignNode1" presStyleIdx="0" presStyleCnt="5"/>
      <dgm:spPr/>
    </dgm:pt>
    <dgm:pt modelId="{1504FA63-C282-48ED-9A3B-920EE3F78290}" type="pres">
      <dgm:prSet presAssocID="{C7FC1866-C6B7-4BF7-BF56-3005BE858A82}" presName="horz1" presStyleCnt="0"/>
      <dgm:spPr/>
    </dgm:pt>
    <dgm:pt modelId="{46DFD2EF-3C2D-4CD3-A937-D25BFC1B0251}" type="pres">
      <dgm:prSet presAssocID="{C7FC1866-C6B7-4BF7-BF56-3005BE858A82}" presName="tx1" presStyleLbl="revTx" presStyleIdx="0" presStyleCnt="5"/>
      <dgm:spPr/>
    </dgm:pt>
    <dgm:pt modelId="{45B19D48-0DAE-4C7B-994D-0E5F1C25CDD6}" type="pres">
      <dgm:prSet presAssocID="{C7FC1866-C6B7-4BF7-BF56-3005BE858A82}" presName="vert1" presStyleCnt="0"/>
      <dgm:spPr/>
    </dgm:pt>
    <dgm:pt modelId="{9BCB0022-6D3E-46AE-963D-A64C13E42801}" type="pres">
      <dgm:prSet presAssocID="{F057F48F-0E99-448C-8DFD-2D0B0F424004}" presName="thickLine" presStyleLbl="alignNode1" presStyleIdx="1" presStyleCnt="5"/>
      <dgm:spPr/>
    </dgm:pt>
    <dgm:pt modelId="{79FF0715-3B7E-49F7-A65C-6CB2ECCB3F6F}" type="pres">
      <dgm:prSet presAssocID="{F057F48F-0E99-448C-8DFD-2D0B0F424004}" presName="horz1" presStyleCnt="0"/>
      <dgm:spPr/>
    </dgm:pt>
    <dgm:pt modelId="{C9A973F0-36CF-46D7-8C43-41E29D153867}" type="pres">
      <dgm:prSet presAssocID="{F057F48F-0E99-448C-8DFD-2D0B0F424004}" presName="tx1" presStyleLbl="revTx" presStyleIdx="1" presStyleCnt="5"/>
      <dgm:spPr/>
    </dgm:pt>
    <dgm:pt modelId="{E6D377B3-4E3C-43F4-92E1-A4037F7FA2E6}" type="pres">
      <dgm:prSet presAssocID="{F057F48F-0E99-448C-8DFD-2D0B0F424004}" presName="vert1" presStyleCnt="0"/>
      <dgm:spPr/>
    </dgm:pt>
    <dgm:pt modelId="{E2114190-2B64-4187-9F98-E4596354855F}" type="pres">
      <dgm:prSet presAssocID="{F929982F-07F5-4A34-A262-D812A5F72F4A}" presName="thickLine" presStyleLbl="alignNode1" presStyleIdx="2" presStyleCnt="5"/>
      <dgm:spPr/>
    </dgm:pt>
    <dgm:pt modelId="{B4F6E8BF-15EA-4F1B-A506-4B888606567B}" type="pres">
      <dgm:prSet presAssocID="{F929982F-07F5-4A34-A262-D812A5F72F4A}" presName="horz1" presStyleCnt="0"/>
      <dgm:spPr/>
    </dgm:pt>
    <dgm:pt modelId="{A35C3488-7C4C-40C1-8E3B-D2992623FCEA}" type="pres">
      <dgm:prSet presAssocID="{F929982F-07F5-4A34-A262-D812A5F72F4A}" presName="tx1" presStyleLbl="revTx" presStyleIdx="2" presStyleCnt="5"/>
      <dgm:spPr/>
    </dgm:pt>
    <dgm:pt modelId="{EAF2BE42-B53E-4102-B6E2-BBDD39569B0F}" type="pres">
      <dgm:prSet presAssocID="{F929982F-07F5-4A34-A262-D812A5F72F4A}" presName="vert1" presStyleCnt="0"/>
      <dgm:spPr/>
    </dgm:pt>
    <dgm:pt modelId="{71852D85-E606-4210-B69C-0EB83EAA0849}" type="pres">
      <dgm:prSet presAssocID="{DC10637D-6051-4BBC-9CD4-2C4D76AD0636}" presName="thickLine" presStyleLbl="alignNode1" presStyleIdx="3" presStyleCnt="5"/>
      <dgm:spPr/>
    </dgm:pt>
    <dgm:pt modelId="{868E06D9-B521-4630-A132-2C1D8BB1277B}" type="pres">
      <dgm:prSet presAssocID="{DC10637D-6051-4BBC-9CD4-2C4D76AD0636}" presName="horz1" presStyleCnt="0"/>
      <dgm:spPr/>
    </dgm:pt>
    <dgm:pt modelId="{84464C69-92EC-4C07-A013-4A44D123966A}" type="pres">
      <dgm:prSet presAssocID="{DC10637D-6051-4BBC-9CD4-2C4D76AD0636}" presName="tx1" presStyleLbl="revTx" presStyleIdx="3" presStyleCnt="5"/>
      <dgm:spPr/>
    </dgm:pt>
    <dgm:pt modelId="{1C6A3416-FD8C-4BFE-A387-CB247F6F80EF}" type="pres">
      <dgm:prSet presAssocID="{DC10637D-6051-4BBC-9CD4-2C4D76AD0636}" presName="vert1" presStyleCnt="0"/>
      <dgm:spPr/>
    </dgm:pt>
    <dgm:pt modelId="{B1924BAB-6BA0-48E0-B9CB-254D50E59C6E}" type="pres">
      <dgm:prSet presAssocID="{A9CF286E-B86D-4A5C-AFF5-37CC3B5F50CE}" presName="thickLine" presStyleLbl="alignNode1" presStyleIdx="4" presStyleCnt="5"/>
      <dgm:spPr/>
    </dgm:pt>
    <dgm:pt modelId="{1F612D7F-1A08-4D7C-8075-6F24FEDD25F1}" type="pres">
      <dgm:prSet presAssocID="{A9CF286E-B86D-4A5C-AFF5-37CC3B5F50CE}" presName="horz1" presStyleCnt="0"/>
      <dgm:spPr/>
    </dgm:pt>
    <dgm:pt modelId="{EB192E0B-FB15-47AB-B2D0-1296BE3DA8DD}" type="pres">
      <dgm:prSet presAssocID="{A9CF286E-B86D-4A5C-AFF5-37CC3B5F50CE}" presName="tx1" presStyleLbl="revTx" presStyleIdx="4" presStyleCnt="5"/>
      <dgm:spPr/>
    </dgm:pt>
    <dgm:pt modelId="{F4B69191-4697-40C8-B5C7-6C1CBA400E3E}" type="pres">
      <dgm:prSet presAssocID="{A9CF286E-B86D-4A5C-AFF5-37CC3B5F50CE}" presName="vert1" presStyleCnt="0"/>
      <dgm:spPr/>
    </dgm:pt>
  </dgm:ptLst>
  <dgm:cxnLst>
    <dgm:cxn modelId="{EBDDA105-7F38-4751-8047-D5B03091019F}" srcId="{98E5C323-7993-4E54-A773-78E35A7B9435}" destId="{C7FC1866-C6B7-4BF7-BF56-3005BE858A82}" srcOrd="0" destOrd="0" parTransId="{E5B1EF98-42DC-4672-9710-7B7B670BA5E8}" sibTransId="{8D98C7B0-CE67-4E0F-AF56-1D2990C6011D}"/>
    <dgm:cxn modelId="{E951E21F-9CCB-410A-ABD1-85583559B918}" srcId="{98E5C323-7993-4E54-A773-78E35A7B9435}" destId="{F057F48F-0E99-448C-8DFD-2D0B0F424004}" srcOrd="1" destOrd="0" parTransId="{24ECEC9F-7E48-4B55-8446-C2C9F7958092}" sibTransId="{AA13CC37-9120-4745-BAC2-1C2658403319}"/>
    <dgm:cxn modelId="{E3986325-2940-4626-8B55-FF6147E98EC1}" type="presOf" srcId="{C7FC1866-C6B7-4BF7-BF56-3005BE858A82}" destId="{46DFD2EF-3C2D-4CD3-A937-D25BFC1B0251}" srcOrd="0" destOrd="0" presId="urn:microsoft.com/office/officeart/2008/layout/LinedList"/>
    <dgm:cxn modelId="{C9592F2D-86BF-47F6-9E78-0DCF5D8F61FB}" srcId="{98E5C323-7993-4E54-A773-78E35A7B9435}" destId="{DC10637D-6051-4BBC-9CD4-2C4D76AD0636}" srcOrd="3" destOrd="0" parTransId="{48794B31-BF6A-418B-A5BB-FCB1DE2C89F1}" sibTransId="{2EA7F5C3-D10D-4B7D-9054-7AAD60B64CC0}"/>
    <dgm:cxn modelId="{5FDDFA5E-DBCF-4DD0-9EA3-DA469E6ED365}" type="presOf" srcId="{DC10637D-6051-4BBC-9CD4-2C4D76AD0636}" destId="{84464C69-92EC-4C07-A013-4A44D123966A}" srcOrd="0" destOrd="0" presId="urn:microsoft.com/office/officeart/2008/layout/LinedList"/>
    <dgm:cxn modelId="{1D02F270-B377-4C01-888D-D0DE4B865548}" srcId="{98E5C323-7993-4E54-A773-78E35A7B9435}" destId="{F929982F-07F5-4A34-A262-D812A5F72F4A}" srcOrd="2" destOrd="0" parTransId="{D9D16FFB-4CF5-4CBE-AFFB-BF39D42AA69A}" sibTransId="{5F1BC768-6EAE-4937-8D4A-D0C273839E40}"/>
    <dgm:cxn modelId="{B11D7072-53AB-4015-94A6-65D15B3C235E}" type="presOf" srcId="{F057F48F-0E99-448C-8DFD-2D0B0F424004}" destId="{C9A973F0-36CF-46D7-8C43-41E29D153867}" srcOrd="0" destOrd="0" presId="urn:microsoft.com/office/officeart/2008/layout/LinedList"/>
    <dgm:cxn modelId="{1A4E67BC-200F-4C4C-956E-85A633785296}" type="presOf" srcId="{F929982F-07F5-4A34-A262-D812A5F72F4A}" destId="{A35C3488-7C4C-40C1-8E3B-D2992623FCEA}" srcOrd="0" destOrd="0" presId="urn:microsoft.com/office/officeart/2008/layout/LinedList"/>
    <dgm:cxn modelId="{BEFCD7D3-0338-41A3-85E0-175B99A884CA}" srcId="{98E5C323-7993-4E54-A773-78E35A7B9435}" destId="{A9CF286E-B86D-4A5C-AFF5-37CC3B5F50CE}" srcOrd="4" destOrd="0" parTransId="{0874C16C-4468-4596-83F1-D8CBC39CDE38}" sibTransId="{DB177F21-7573-4A59-9787-58B26FCD843A}"/>
    <dgm:cxn modelId="{DCF05DD7-83DF-4FD6-B6EB-871321A16135}" type="presOf" srcId="{98E5C323-7993-4E54-A773-78E35A7B9435}" destId="{25A8FE29-FBB5-4EA4-BC05-74F3D06DBF43}" srcOrd="0" destOrd="0" presId="urn:microsoft.com/office/officeart/2008/layout/LinedList"/>
    <dgm:cxn modelId="{5B0311E9-C45F-4F78-AD10-18C74010C4AA}" type="presOf" srcId="{A9CF286E-B86D-4A5C-AFF5-37CC3B5F50CE}" destId="{EB192E0B-FB15-47AB-B2D0-1296BE3DA8DD}" srcOrd="0" destOrd="0" presId="urn:microsoft.com/office/officeart/2008/layout/LinedList"/>
    <dgm:cxn modelId="{A087B7AE-71E7-42AB-A02D-3DAE9F798F22}" type="presParOf" srcId="{25A8FE29-FBB5-4EA4-BC05-74F3D06DBF43}" destId="{C4F64A22-A1B2-4DFB-8403-B0317F62F4F7}" srcOrd="0" destOrd="0" presId="urn:microsoft.com/office/officeart/2008/layout/LinedList"/>
    <dgm:cxn modelId="{E826E5CF-901B-41D6-847A-AFB587CB978A}" type="presParOf" srcId="{25A8FE29-FBB5-4EA4-BC05-74F3D06DBF43}" destId="{1504FA63-C282-48ED-9A3B-920EE3F78290}" srcOrd="1" destOrd="0" presId="urn:microsoft.com/office/officeart/2008/layout/LinedList"/>
    <dgm:cxn modelId="{53EE6130-D34C-4292-B7B8-DCDE4430D8BC}" type="presParOf" srcId="{1504FA63-C282-48ED-9A3B-920EE3F78290}" destId="{46DFD2EF-3C2D-4CD3-A937-D25BFC1B0251}" srcOrd="0" destOrd="0" presId="urn:microsoft.com/office/officeart/2008/layout/LinedList"/>
    <dgm:cxn modelId="{AFA9E8D9-F55E-4E10-9172-D06CC4F39F2E}" type="presParOf" srcId="{1504FA63-C282-48ED-9A3B-920EE3F78290}" destId="{45B19D48-0DAE-4C7B-994D-0E5F1C25CDD6}" srcOrd="1" destOrd="0" presId="urn:microsoft.com/office/officeart/2008/layout/LinedList"/>
    <dgm:cxn modelId="{AAAC61BA-3BCB-438C-A513-B031ED3600FD}" type="presParOf" srcId="{25A8FE29-FBB5-4EA4-BC05-74F3D06DBF43}" destId="{9BCB0022-6D3E-46AE-963D-A64C13E42801}" srcOrd="2" destOrd="0" presId="urn:microsoft.com/office/officeart/2008/layout/LinedList"/>
    <dgm:cxn modelId="{18414C71-2E33-4FB6-A220-D78C020EC81A}" type="presParOf" srcId="{25A8FE29-FBB5-4EA4-BC05-74F3D06DBF43}" destId="{79FF0715-3B7E-49F7-A65C-6CB2ECCB3F6F}" srcOrd="3" destOrd="0" presId="urn:microsoft.com/office/officeart/2008/layout/LinedList"/>
    <dgm:cxn modelId="{435866A8-3DC4-4B34-A034-E5214E0015D9}" type="presParOf" srcId="{79FF0715-3B7E-49F7-A65C-6CB2ECCB3F6F}" destId="{C9A973F0-36CF-46D7-8C43-41E29D153867}" srcOrd="0" destOrd="0" presId="urn:microsoft.com/office/officeart/2008/layout/LinedList"/>
    <dgm:cxn modelId="{03690D98-2CB3-4BFC-8AC4-1B2AF677D10F}" type="presParOf" srcId="{79FF0715-3B7E-49F7-A65C-6CB2ECCB3F6F}" destId="{E6D377B3-4E3C-43F4-92E1-A4037F7FA2E6}" srcOrd="1" destOrd="0" presId="urn:microsoft.com/office/officeart/2008/layout/LinedList"/>
    <dgm:cxn modelId="{80B95971-2F3C-479E-89AA-9AC3D183E36E}" type="presParOf" srcId="{25A8FE29-FBB5-4EA4-BC05-74F3D06DBF43}" destId="{E2114190-2B64-4187-9F98-E4596354855F}" srcOrd="4" destOrd="0" presId="urn:microsoft.com/office/officeart/2008/layout/LinedList"/>
    <dgm:cxn modelId="{87D0140F-EA32-4489-B28D-514285EBE531}" type="presParOf" srcId="{25A8FE29-FBB5-4EA4-BC05-74F3D06DBF43}" destId="{B4F6E8BF-15EA-4F1B-A506-4B888606567B}" srcOrd="5" destOrd="0" presId="urn:microsoft.com/office/officeart/2008/layout/LinedList"/>
    <dgm:cxn modelId="{20EAB6D7-3F06-4A60-A9AE-3AE21B100256}" type="presParOf" srcId="{B4F6E8BF-15EA-4F1B-A506-4B888606567B}" destId="{A35C3488-7C4C-40C1-8E3B-D2992623FCEA}" srcOrd="0" destOrd="0" presId="urn:microsoft.com/office/officeart/2008/layout/LinedList"/>
    <dgm:cxn modelId="{FEDC70EA-D5BC-49D6-86D9-ED05A13A99CC}" type="presParOf" srcId="{B4F6E8BF-15EA-4F1B-A506-4B888606567B}" destId="{EAF2BE42-B53E-4102-B6E2-BBDD39569B0F}" srcOrd="1" destOrd="0" presId="urn:microsoft.com/office/officeart/2008/layout/LinedList"/>
    <dgm:cxn modelId="{4856E017-1416-47E0-8188-F4100CA3AF9F}" type="presParOf" srcId="{25A8FE29-FBB5-4EA4-BC05-74F3D06DBF43}" destId="{71852D85-E606-4210-B69C-0EB83EAA0849}" srcOrd="6" destOrd="0" presId="urn:microsoft.com/office/officeart/2008/layout/LinedList"/>
    <dgm:cxn modelId="{C2BBA329-0134-4C86-A7F5-D7497ECBCDF3}" type="presParOf" srcId="{25A8FE29-FBB5-4EA4-BC05-74F3D06DBF43}" destId="{868E06D9-B521-4630-A132-2C1D8BB1277B}" srcOrd="7" destOrd="0" presId="urn:microsoft.com/office/officeart/2008/layout/LinedList"/>
    <dgm:cxn modelId="{CFADEB66-BCFA-46D2-84B0-682B9B831A26}" type="presParOf" srcId="{868E06D9-B521-4630-A132-2C1D8BB1277B}" destId="{84464C69-92EC-4C07-A013-4A44D123966A}" srcOrd="0" destOrd="0" presId="urn:microsoft.com/office/officeart/2008/layout/LinedList"/>
    <dgm:cxn modelId="{55D98606-5607-441A-BFF4-041EA3E3D57F}" type="presParOf" srcId="{868E06D9-B521-4630-A132-2C1D8BB1277B}" destId="{1C6A3416-FD8C-4BFE-A387-CB247F6F80EF}" srcOrd="1" destOrd="0" presId="urn:microsoft.com/office/officeart/2008/layout/LinedList"/>
    <dgm:cxn modelId="{D6744CE7-498D-4DDF-9D0B-BBC8A027DE27}" type="presParOf" srcId="{25A8FE29-FBB5-4EA4-BC05-74F3D06DBF43}" destId="{B1924BAB-6BA0-48E0-B9CB-254D50E59C6E}" srcOrd="8" destOrd="0" presId="urn:microsoft.com/office/officeart/2008/layout/LinedList"/>
    <dgm:cxn modelId="{8BB50BEB-1231-4C54-9327-BE2BBB1851AA}" type="presParOf" srcId="{25A8FE29-FBB5-4EA4-BC05-74F3D06DBF43}" destId="{1F612D7F-1A08-4D7C-8075-6F24FEDD25F1}" srcOrd="9" destOrd="0" presId="urn:microsoft.com/office/officeart/2008/layout/LinedList"/>
    <dgm:cxn modelId="{B173BCF7-49B3-4140-83FF-6C3CCF22431F}" type="presParOf" srcId="{1F612D7F-1A08-4D7C-8075-6F24FEDD25F1}" destId="{EB192E0B-FB15-47AB-B2D0-1296BE3DA8DD}" srcOrd="0" destOrd="0" presId="urn:microsoft.com/office/officeart/2008/layout/LinedList"/>
    <dgm:cxn modelId="{9C463EF6-FA30-4777-A64A-942F93B4BC1D}" type="presParOf" srcId="{1F612D7F-1A08-4D7C-8075-6F24FEDD25F1}" destId="{F4B69191-4697-40C8-B5C7-6C1CBA400E3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1B103D-85DB-4CB8-A051-DC6870B1A3AB}"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DA04DC69-C9C7-4799-A6F9-BD8D69B7B9ED}">
      <dgm:prSet/>
      <dgm:spPr/>
      <dgm:t>
        <a:bodyPr/>
        <a:lstStyle/>
        <a:p>
          <a:pPr>
            <a:lnSpc>
              <a:spcPct val="100000"/>
            </a:lnSpc>
            <a:defRPr b="1"/>
          </a:pPr>
          <a:r>
            <a:rPr lang="en-US" b="1"/>
            <a:t>Professional Association developed education</a:t>
          </a:r>
          <a:endParaRPr lang="en-US"/>
        </a:p>
      </dgm:t>
    </dgm:pt>
    <dgm:pt modelId="{6062F7CB-D76A-4545-B03C-1B586E28DACF}" type="parTrans" cxnId="{AEA5ACC3-CA70-4657-88A4-4756DE7C7833}">
      <dgm:prSet/>
      <dgm:spPr/>
      <dgm:t>
        <a:bodyPr/>
        <a:lstStyle/>
        <a:p>
          <a:endParaRPr lang="en-US"/>
        </a:p>
      </dgm:t>
    </dgm:pt>
    <dgm:pt modelId="{8798E822-91C9-4687-9DB4-413353D8D0BC}" type="sibTrans" cxnId="{AEA5ACC3-CA70-4657-88A4-4756DE7C7833}">
      <dgm:prSet/>
      <dgm:spPr/>
      <dgm:t>
        <a:bodyPr/>
        <a:lstStyle/>
        <a:p>
          <a:endParaRPr lang="en-US"/>
        </a:p>
      </dgm:t>
    </dgm:pt>
    <dgm:pt modelId="{1777866C-12DD-4BAC-A506-E415790AAD14}">
      <dgm:prSet/>
      <dgm:spPr/>
      <dgm:t>
        <a:bodyPr/>
        <a:lstStyle/>
        <a:p>
          <a:pPr>
            <a:lnSpc>
              <a:spcPct val="100000"/>
            </a:lnSpc>
          </a:pPr>
          <a:r>
            <a:rPr lang="en-US"/>
            <a:t>Current</a:t>
          </a:r>
        </a:p>
      </dgm:t>
    </dgm:pt>
    <dgm:pt modelId="{53A0BDD8-E4EB-4D10-B5BF-0DDA8766AF05}" type="parTrans" cxnId="{2F99A6E4-B21D-4FCD-AD27-1371A2DDB098}">
      <dgm:prSet/>
      <dgm:spPr/>
      <dgm:t>
        <a:bodyPr/>
        <a:lstStyle/>
        <a:p>
          <a:endParaRPr lang="en-US"/>
        </a:p>
      </dgm:t>
    </dgm:pt>
    <dgm:pt modelId="{9B756656-AAE1-4DC3-90C9-C6AEE527F5B3}" type="sibTrans" cxnId="{2F99A6E4-B21D-4FCD-AD27-1371A2DDB098}">
      <dgm:prSet/>
      <dgm:spPr/>
      <dgm:t>
        <a:bodyPr/>
        <a:lstStyle/>
        <a:p>
          <a:endParaRPr lang="en-US"/>
        </a:p>
      </dgm:t>
    </dgm:pt>
    <dgm:pt modelId="{A0EB911B-809A-4E7C-ADF5-718E19CC1650}">
      <dgm:prSet/>
      <dgm:spPr/>
      <dgm:t>
        <a:bodyPr/>
        <a:lstStyle/>
        <a:p>
          <a:pPr>
            <a:lnSpc>
              <a:spcPct val="100000"/>
            </a:lnSpc>
          </a:pPr>
          <a:r>
            <a:rPr lang="en-US"/>
            <a:t>Evidence-based</a:t>
          </a:r>
        </a:p>
      </dgm:t>
    </dgm:pt>
    <dgm:pt modelId="{9ED9DACF-3FA1-4FFA-9AE7-089C60B63E9A}" type="parTrans" cxnId="{281C8769-AA46-4490-A17C-CFC9972EA25C}">
      <dgm:prSet/>
      <dgm:spPr/>
      <dgm:t>
        <a:bodyPr/>
        <a:lstStyle/>
        <a:p>
          <a:endParaRPr lang="en-US"/>
        </a:p>
      </dgm:t>
    </dgm:pt>
    <dgm:pt modelId="{AD5C9374-15D8-4844-BD28-BF5B0B2939A2}" type="sibTrans" cxnId="{281C8769-AA46-4490-A17C-CFC9972EA25C}">
      <dgm:prSet/>
      <dgm:spPr/>
      <dgm:t>
        <a:bodyPr/>
        <a:lstStyle/>
        <a:p>
          <a:endParaRPr lang="en-US"/>
        </a:p>
      </dgm:t>
    </dgm:pt>
    <dgm:pt modelId="{F79BF7BA-4BFE-4B60-920C-90159DC104C9}">
      <dgm:prSet/>
      <dgm:spPr/>
      <dgm:t>
        <a:bodyPr/>
        <a:lstStyle/>
        <a:p>
          <a:pPr>
            <a:lnSpc>
              <a:spcPct val="100000"/>
            </a:lnSpc>
          </a:pPr>
          <a:r>
            <a:rPr lang="en-US"/>
            <a:t>Meets the standards of the ENA and others (ANA, TJC, AHA, etc.)</a:t>
          </a:r>
        </a:p>
      </dgm:t>
    </dgm:pt>
    <dgm:pt modelId="{96232094-316B-4819-A8B7-170B6D656FF6}" type="parTrans" cxnId="{4693FA5F-2364-4370-BE5F-96978A3EF83E}">
      <dgm:prSet/>
      <dgm:spPr/>
      <dgm:t>
        <a:bodyPr/>
        <a:lstStyle/>
        <a:p>
          <a:endParaRPr lang="en-US"/>
        </a:p>
      </dgm:t>
    </dgm:pt>
    <dgm:pt modelId="{B33A091D-335C-42A5-8D80-8CD6E1570E6C}" type="sibTrans" cxnId="{4693FA5F-2364-4370-BE5F-96978A3EF83E}">
      <dgm:prSet/>
      <dgm:spPr/>
      <dgm:t>
        <a:bodyPr/>
        <a:lstStyle/>
        <a:p>
          <a:endParaRPr lang="en-US"/>
        </a:p>
      </dgm:t>
    </dgm:pt>
    <dgm:pt modelId="{5C53007C-9921-47B9-AAE5-792EC67AC84F}">
      <dgm:prSet/>
      <dgm:spPr/>
      <dgm:t>
        <a:bodyPr/>
        <a:lstStyle/>
        <a:p>
          <a:pPr>
            <a:lnSpc>
              <a:spcPct val="100000"/>
            </a:lnSpc>
            <a:defRPr b="1"/>
          </a:pPr>
          <a:r>
            <a:rPr lang="en-US" b="1"/>
            <a:t>Tailored onboarding and individualized support</a:t>
          </a:r>
          <a:endParaRPr lang="en-US"/>
        </a:p>
      </dgm:t>
    </dgm:pt>
    <dgm:pt modelId="{39CB0F94-F255-4FD8-AD8C-2324E2ECFF79}" type="parTrans" cxnId="{A445E62F-433F-43EA-AF56-424E176F09FF}">
      <dgm:prSet/>
      <dgm:spPr/>
      <dgm:t>
        <a:bodyPr/>
        <a:lstStyle/>
        <a:p>
          <a:endParaRPr lang="en-US"/>
        </a:p>
      </dgm:t>
    </dgm:pt>
    <dgm:pt modelId="{39CE844E-9898-4AB4-BB16-6FE9773D72EF}" type="sibTrans" cxnId="{A445E62F-433F-43EA-AF56-424E176F09FF}">
      <dgm:prSet/>
      <dgm:spPr/>
      <dgm:t>
        <a:bodyPr/>
        <a:lstStyle/>
        <a:p>
          <a:endParaRPr lang="en-US"/>
        </a:p>
      </dgm:t>
    </dgm:pt>
    <dgm:pt modelId="{31351107-526E-43DD-BDEA-BABFDE4A3945}">
      <dgm:prSet/>
      <dgm:spPr/>
      <dgm:t>
        <a:bodyPr/>
        <a:lstStyle/>
        <a:p>
          <a:pPr>
            <a:lnSpc>
              <a:spcPct val="100000"/>
            </a:lnSpc>
          </a:pPr>
          <a:r>
            <a:rPr lang="en-US"/>
            <a:t>Dedicated ENA nurse for each client</a:t>
          </a:r>
        </a:p>
      </dgm:t>
    </dgm:pt>
    <dgm:pt modelId="{1BA5BA5B-E775-4129-9F83-3E8E30BC092E}" type="parTrans" cxnId="{480AB645-9BDB-4E0F-8310-B45A62BB98FA}">
      <dgm:prSet/>
      <dgm:spPr/>
      <dgm:t>
        <a:bodyPr/>
        <a:lstStyle/>
        <a:p>
          <a:endParaRPr lang="en-US"/>
        </a:p>
      </dgm:t>
    </dgm:pt>
    <dgm:pt modelId="{F730EF83-1120-43B5-9D2B-351A9587409B}" type="sibTrans" cxnId="{480AB645-9BDB-4E0F-8310-B45A62BB98FA}">
      <dgm:prSet/>
      <dgm:spPr/>
      <dgm:t>
        <a:bodyPr/>
        <a:lstStyle/>
        <a:p>
          <a:endParaRPr lang="en-US"/>
        </a:p>
      </dgm:t>
    </dgm:pt>
    <dgm:pt modelId="{B2687E3B-7B49-46F7-B38C-63605D89E103}">
      <dgm:prSet/>
      <dgm:spPr/>
      <dgm:t>
        <a:bodyPr/>
        <a:lstStyle/>
        <a:p>
          <a:pPr>
            <a:lnSpc>
              <a:spcPct val="100000"/>
            </a:lnSpc>
            <a:defRPr b="1"/>
          </a:pPr>
          <a:r>
            <a:rPr lang="en-US" b="1"/>
            <a:t>Comprehensive turn-key didactic education</a:t>
          </a:r>
          <a:endParaRPr lang="en-US"/>
        </a:p>
      </dgm:t>
    </dgm:pt>
    <dgm:pt modelId="{3DD67345-8071-4A31-8066-AFAE08A575A2}" type="parTrans" cxnId="{CD15A0E7-EA1B-445B-AD57-3E7C4B8EBDF0}">
      <dgm:prSet/>
      <dgm:spPr/>
      <dgm:t>
        <a:bodyPr/>
        <a:lstStyle/>
        <a:p>
          <a:endParaRPr lang="en-US"/>
        </a:p>
      </dgm:t>
    </dgm:pt>
    <dgm:pt modelId="{06078CC3-79F5-4DB0-A5C5-199F5CE3B2ED}" type="sibTrans" cxnId="{CD15A0E7-EA1B-445B-AD57-3E7C4B8EBDF0}">
      <dgm:prSet/>
      <dgm:spPr/>
      <dgm:t>
        <a:bodyPr/>
        <a:lstStyle/>
        <a:p>
          <a:endParaRPr lang="en-US"/>
        </a:p>
      </dgm:t>
    </dgm:pt>
    <dgm:pt modelId="{B1BDACBC-2AA6-46A3-9250-497A3E754D84}">
      <dgm:prSet/>
      <dgm:spPr/>
      <dgm:t>
        <a:bodyPr/>
        <a:lstStyle/>
        <a:p>
          <a:pPr>
            <a:lnSpc>
              <a:spcPct val="100000"/>
            </a:lnSpc>
          </a:pPr>
          <a:r>
            <a:rPr lang="en-US"/>
            <a:t>Structured approach to patient assessment</a:t>
          </a:r>
        </a:p>
      </dgm:t>
    </dgm:pt>
    <dgm:pt modelId="{BB1B8E7C-49D8-47B6-8C9B-99D6731F6E6D}" type="parTrans" cxnId="{67B5946F-58CE-4FB0-A868-220231186CE2}">
      <dgm:prSet/>
      <dgm:spPr/>
      <dgm:t>
        <a:bodyPr/>
        <a:lstStyle/>
        <a:p>
          <a:endParaRPr lang="en-US"/>
        </a:p>
      </dgm:t>
    </dgm:pt>
    <dgm:pt modelId="{8B55E0D9-C6FE-4692-A3FA-DED80363BE6D}" type="sibTrans" cxnId="{67B5946F-58CE-4FB0-A868-220231186CE2}">
      <dgm:prSet/>
      <dgm:spPr/>
      <dgm:t>
        <a:bodyPr/>
        <a:lstStyle/>
        <a:p>
          <a:endParaRPr lang="en-US"/>
        </a:p>
      </dgm:t>
    </dgm:pt>
    <dgm:pt modelId="{109407FA-7D73-4C9B-B309-8CE50DC21F73}">
      <dgm:prSet/>
      <dgm:spPr/>
      <dgm:t>
        <a:bodyPr/>
        <a:lstStyle/>
        <a:p>
          <a:pPr>
            <a:lnSpc>
              <a:spcPct val="100000"/>
            </a:lnSpc>
          </a:pPr>
          <a:r>
            <a:rPr lang="en-US"/>
            <a:t>Critical thinking embedded in lecture format</a:t>
          </a:r>
        </a:p>
      </dgm:t>
    </dgm:pt>
    <dgm:pt modelId="{80275790-BA31-4CAB-AEEA-334986F7F7BD}" type="parTrans" cxnId="{4F6D81BB-F22E-4AAF-A08F-D3293039AD20}">
      <dgm:prSet/>
      <dgm:spPr/>
      <dgm:t>
        <a:bodyPr/>
        <a:lstStyle/>
        <a:p>
          <a:endParaRPr lang="en-US"/>
        </a:p>
      </dgm:t>
    </dgm:pt>
    <dgm:pt modelId="{C09AE801-802C-4BC3-9993-F63BDB4A1BB9}" type="sibTrans" cxnId="{4F6D81BB-F22E-4AAF-A08F-D3293039AD20}">
      <dgm:prSet/>
      <dgm:spPr/>
      <dgm:t>
        <a:bodyPr/>
        <a:lstStyle/>
        <a:p>
          <a:endParaRPr lang="en-US"/>
        </a:p>
      </dgm:t>
    </dgm:pt>
    <dgm:pt modelId="{D8D95A9B-6CF1-4B9C-A86D-43E7FA678EE2}">
      <dgm:prSet/>
      <dgm:spPr/>
      <dgm:t>
        <a:bodyPr/>
        <a:lstStyle/>
        <a:p>
          <a:pPr>
            <a:lnSpc>
              <a:spcPct val="100000"/>
            </a:lnSpc>
            <a:defRPr b="1"/>
          </a:pPr>
          <a:r>
            <a:rPr lang="en-US" b="1"/>
            <a:t>Preceptor-led clinical training</a:t>
          </a:r>
          <a:endParaRPr lang="en-US"/>
        </a:p>
      </dgm:t>
    </dgm:pt>
    <dgm:pt modelId="{CC95ED2B-0160-479F-B206-FF8DCF0B8966}" type="parTrans" cxnId="{A37A9B0D-3445-40CC-AD65-4DB3018BE4BD}">
      <dgm:prSet/>
      <dgm:spPr/>
      <dgm:t>
        <a:bodyPr/>
        <a:lstStyle/>
        <a:p>
          <a:endParaRPr lang="en-US"/>
        </a:p>
      </dgm:t>
    </dgm:pt>
    <dgm:pt modelId="{F38FBA01-0A14-437D-93D4-F3F552075121}" type="sibTrans" cxnId="{A37A9B0D-3445-40CC-AD65-4DB3018BE4BD}">
      <dgm:prSet/>
      <dgm:spPr/>
      <dgm:t>
        <a:bodyPr/>
        <a:lstStyle/>
        <a:p>
          <a:endParaRPr lang="en-US"/>
        </a:p>
      </dgm:t>
    </dgm:pt>
    <dgm:pt modelId="{0D3AF3BF-532C-46CA-819A-0B1702507008}">
      <dgm:prSet/>
      <dgm:spPr/>
      <dgm:t>
        <a:bodyPr/>
        <a:lstStyle/>
        <a:p>
          <a:pPr>
            <a:lnSpc>
              <a:spcPct val="100000"/>
            </a:lnSpc>
          </a:pPr>
          <a:r>
            <a:rPr lang="en-US"/>
            <a:t>Standardized training for preceptors</a:t>
          </a:r>
        </a:p>
      </dgm:t>
    </dgm:pt>
    <dgm:pt modelId="{7802A037-0661-4233-8DD2-64C060A03E3A}" type="parTrans" cxnId="{FB684058-D99F-48E4-A7A7-DC020DCC7651}">
      <dgm:prSet/>
      <dgm:spPr/>
      <dgm:t>
        <a:bodyPr/>
        <a:lstStyle/>
        <a:p>
          <a:endParaRPr lang="en-US"/>
        </a:p>
      </dgm:t>
    </dgm:pt>
    <dgm:pt modelId="{1293F7F7-BE1F-4D76-B5FC-07EE262487D9}" type="sibTrans" cxnId="{FB684058-D99F-48E4-A7A7-DC020DCC7651}">
      <dgm:prSet/>
      <dgm:spPr/>
      <dgm:t>
        <a:bodyPr/>
        <a:lstStyle/>
        <a:p>
          <a:endParaRPr lang="en-US"/>
        </a:p>
      </dgm:t>
    </dgm:pt>
    <dgm:pt modelId="{219B4DDB-A1DC-4F52-9585-F87F9CC3AE8B}">
      <dgm:prSet/>
      <dgm:spPr/>
      <dgm:t>
        <a:bodyPr/>
        <a:lstStyle/>
        <a:p>
          <a:pPr>
            <a:lnSpc>
              <a:spcPct val="100000"/>
            </a:lnSpc>
            <a:defRPr b="1"/>
          </a:pPr>
          <a:r>
            <a:rPr lang="en-US" b="1"/>
            <a:t>Independent Learning</a:t>
          </a:r>
          <a:endParaRPr lang="en-US"/>
        </a:p>
      </dgm:t>
    </dgm:pt>
    <dgm:pt modelId="{E5E3BC06-47AF-4598-B10D-395DFCBE56BC}" type="parTrans" cxnId="{7AE8D7EA-2C4E-4CD2-906D-1EDD74C3BB1A}">
      <dgm:prSet/>
      <dgm:spPr/>
      <dgm:t>
        <a:bodyPr/>
        <a:lstStyle/>
        <a:p>
          <a:endParaRPr lang="en-US"/>
        </a:p>
      </dgm:t>
    </dgm:pt>
    <dgm:pt modelId="{592746FD-1303-457F-B4D5-969D070101F8}" type="sibTrans" cxnId="{7AE8D7EA-2C4E-4CD2-906D-1EDD74C3BB1A}">
      <dgm:prSet/>
      <dgm:spPr/>
      <dgm:t>
        <a:bodyPr/>
        <a:lstStyle/>
        <a:p>
          <a:endParaRPr lang="en-US"/>
        </a:p>
      </dgm:t>
    </dgm:pt>
    <dgm:pt modelId="{E5028ECF-8C63-467D-B2B2-F6AF2E6329A6}">
      <dgm:prSet/>
      <dgm:spPr/>
      <dgm:t>
        <a:bodyPr/>
        <a:lstStyle/>
        <a:p>
          <a:pPr>
            <a:lnSpc>
              <a:spcPct val="100000"/>
            </a:lnSpc>
          </a:pPr>
          <a:r>
            <a:rPr lang="en-US"/>
            <a:t>Resident workbooks</a:t>
          </a:r>
        </a:p>
      </dgm:t>
    </dgm:pt>
    <dgm:pt modelId="{4C8D2811-FE43-4D03-BF12-FA1FE50216A9}" type="parTrans" cxnId="{C605B227-A732-46FF-AAB0-0D0767EB7C6E}">
      <dgm:prSet/>
      <dgm:spPr/>
      <dgm:t>
        <a:bodyPr/>
        <a:lstStyle/>
        <a:p>
          <a:endParaRPr lang="en-US"/>
        </a:p>
      </dgm:t>
    </dgm:pt>
    <dgm:pt modelId="{461C424B-371A-4F2F-9386-33CE2B485611}" type="sibTrans" cxnId="{C605B227-A732-46FF-AAB0-0D0767EB7C6E}">
      <dgm:prSet/>
      <dgm:spPr/>
      <dgm:t>
        <a:bodyPr/>
        <a:lstStyle/>
        <a:p>
          <a:endParaRPr lang="en-US"/>
        </a:p>
      </dgm:t>
    </dgm:pt>
    <dgm:pt modelId="{93D273F9-5828-401E-B8D9-A0E029E23D00}">
      <dgm:prSet/>
      <dgm:spPr/>
      <dgm:t>
        <a:bodyPr/>
        <a:lstStyle/>
        <a:p>
          <a:pPr>
            <a:lnSpc>
              <a:spcPct val="100000"/>
            </a:lnSpc>
          </a:pPr>
          <a:r>
            <a:rPr lang="en-US"/>
            <a:t>Self-paced modules</a:t>
          </a:r>
        </a:p>
      </dgm:t>
    </dgm:pt>
    <dgm:pt modelId="{6E4C51FE-EBA0-44C6-81B1-1EB8CFAB89FC}" type="parTrans" cxnId="{974C8B4F-FB6B-490C-A5B7-92B96F468818}">
      <dgm:prSet/>
      <dgm:spPr/>
      <dgm:t>
        <a:bodyPr/>
        <a:lstStyle/>
        <a:p>
          <a:endParaRPr lang="en-US"/>
        </a:p>
      </dgm:t>
    </dgm:pt>
    <dgm:pt modelId="{4223A4E9-52EE-4281-A4BB-894D506313BE}" type="sibTrans" cxnId="{974C8B4F-FB6B-490C-A5B7-92B96F468818}">
      <dgm:prSet/>
      <dgm:spPr/>
      <dgm:t>
        <a:bodyPr/>
        <a:lstStyle/>
        <a:p>
          <a:endParaRPr lang="en-US"/>
        </a:p>
      </dgm:t>
    </dgm:pt>
    <dgm:pt modelId="{AFF87B35-3840-45A6-881C-970FD06A7829}" type="pres">
      <dgm:prSet presAssocID="{A91B103D-85DB-4CB8-A051-DC6870B1A3AB}" presName="root" presStyleCnt="0">
        <dgm:presLayoutVars>
          <dgm:dir/>
          <dgm:resizeHandles val="exact"/>
        </dgm:presLayoutVars>
      </dgm:prSet>
      <dgm:spPr/>
    </dgm:pt>
    <dgm:pt modelId="{2DA9CFFD-B07E-4EC3-A1AF-B17D5688C35C}" type="pres">
      <dgm:prSet presAssocID="{DA04DC69-C9C7-4799-A6F9-BD8D69B7B9ED}" presName="compNode" presStyleCnt="0"/>
      <dgm:spPr/>
    </dgm:pt>
    <dgm:pt modelId="{F8470A06-BA8B-4654-8C62-5B084DD8E6CB}" type="pres">
      <dgm:prSet presAssocID="{DA04DC69-C9C7-4799-A6F9-BD8D69B7B9E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70D9826C-E6C8-4A6B-82A7-AB340DB942A4}" type="pres">
      <dgm:prSet presAssocID="{DA04DC69-C9C7-4799-A6F9-BD8D69B7B9ED}" presName="iconSpace" presStyleCnt="0"/>
      <dgm:spPr/>
    </dgm:pt>
    <dgm:pt modelId="{562BE7CB-93AD-4FD6-8D32-697ABC25BB53}" type="pres">
      <dgm:prSet presAssocID="{DA04DC69-C9C7-4799-A6F9-BD8D69B7B9ED}" presName="parTx" presStyleLbl="revTx" presStyleIdx="0" presStyleCnt="10">
        <dgm:presLayoutVars>
          <dgm:chMax val="0"/>
          <dgm:chPref val="0"/>
        </dgm:presLayoutVars>
      </dgm:prSet>
      <dgm:spPr/>
    </dgm:pt>
    <dgm:pt modelId="{A5730625-2FB0-4616-83F7-6113BD3DAA79}" type="pres">
      <dgm:prSet presAssocID="{DA04DC69-C9C7-4799-A6F9-BD8D69B7B9ED}" presName="txSpace" presStyleCnt="0"/>
      <dgm:spPr/>
    </dgm:pt>
    <dgm:pt modelId="{D82BD24E-709E-4960-B196-4FFC08F2CF9F}" type="pres">
      <dgm:prSet presAssocID="{DA04DC69-C9C7-4799-A6F9-BD8D69B7B9ED}" presName="desTx" presStyleLbl="revTx" presStyleIdx="1" presStyleCnt="10">
        <dgm:presLayoutVars/>
      </dgm:prSet>
      <dgm:spPr/>
    </dgm:pt>
    <dgm:pt modelId="{24421ED6-3B8F-4F05-B7B8-1FC500C26B20}" type="pres">
      <dgm:prSet presAssocID="{8798E822-91C9-4687-9DB4-413353D8D0BC}" presName="sibTrans" presStyleCnt="0"/>
      <dgm:spPr/>
    </dgm:pt>
    <dgm:pt modelId="{C52FA2F2-C0E6-4E92-9F84-ED4D2D6A657A}" type="pres">
      <dgm:prSet presAssocID="{5C53007C-9921-47B9-AAE5-792EC67AC84F}" presName="compNode" presStyleCnt="0"/>
      <dgm:spPr/>
    </dgm:pt>
    <dgm:pt modelId="{86B569D6-E54E-4572-BDFC-709D84D8EDDD}" type="pres">
      <dgm:prSet presAssocID="{5C53007C-9921-47B9-AAE5-792EC67AC84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CD6EF888-B253-4CA6-94B1-0EF11F77F330}" type="pres">
      <dgm:prSet presAssocID="{5C53007C-9921-47B9-AAE5-792EC67AC84F}" presName="iconSpace" presStyleCnt="0"/>
      <dgm:spPr/>
    </dgm:pt>
    <dgm:pt modelId="{1DD945B8-C7D0-49FA-8843-0198778478D3}" type="pres">
      <dgm:prSet presAssocID="{5C53007C-9921-47B9-AAE5-792EC67AC84F}" presName="parTx" presStyleLbl="revTx" presStyleIdx="2" presStyleCnt="10">
        <dgm:presLayoutVars>
          <dgm:chMax val="0"/>
          <dgm:chPref val="0"/>
        </dgm:presLayoutVars>
      </dgm:prSet>
      <dgm:spPr/>
    </dgm:pt>
    <dgm:pt modelId="{B0D244C1-C9C3-49E7-AE87-212770450652}" type="pres">
      <dgm:prSet presAssocID="{5C53007C-9921-47B9-AAE5-792EC67AC84F}" presName="txSpace" presStyleCnt="0"/>
      <dgm:spPr/>
    </dgm:pt>
    <dgm:pt modelId="{041DCB27-5B57-423B-9358-BD6FEA111B68}" type="pres">
      <dgm:prSet presAssocID="{5C53007C-9921-47B9-AAE5-792EC67AC84F}" presName="desTx" presStyleLbl="revTx" presStyleIdx="3" presStyleCnt="10">
        <dgm:presLayoutVars/>
      </dgm:prSet>
      <dgm:spPr/>
    </dgm:pt>
    <dgm:pt modelId="{C2B62FCC-C8F8-4CDD-838D-6BEA27002C3E}" type="pres">
      <dgm:prSet presAssocID="{39CE844E-9898-4AB4-BB16-6FE9773D72EF}" presName="sibTrans" presStyleCnt="0"/>
      <dgm:spPr/>
    </dgm:pt>
    <dgm:pt modelId="{755F800B-2F1C-451D-A7C2-4AA9329A94F6}" type="pres">
      <dgm:prSet presAssocID="{B2687E3B-7B49-46F7-B38C-63605D89E103}" presName="compNode" presStyleCnt="0"/>
      <dgm:spPr/>
    </dgm:pt>
    <dgm:pt modelId="{CB6169F4-92E7-407F-A84A-D592F189C3F2}" type="pres">
      <dgm:prSet presAssocID="{B2687E3B-7B49-46F7-B38C-63605D89E10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8726EB16-6F9B-46F5-AE13-690738A3A1EC}" type="pres">
      <dgm:prSet presAssocID="{B2687E3B-7B49-46F7-B38C-63605D89E103}" presName="iconSpace" presStyleCnt="0"/>
      <dgm:spPr/>
    </dgm:pt>
    <dgm:pt modelId="{6A3CEA11-222C-41D3-BA86-4A415D91433F}" type="pres">
      <dgm:prSet presAssocID="{B2687E3B-7B49-46F7-B38C-63605D89E103}" presName="parTx" presStyleLbl="revTx" presStyleIdx="4" presStyleCnt="10">
        <dgm:presLayoutVars>
          <dgm:chMax val="0"/>
          <dgm:chPref val="0"/>
        </dgm:presLayoutVars>
      </dgm:prSet>
      <dgm:spPr/>
    </dgm:pt>
    <dgm:pt modelId="{3CFD6FF7-3D32-4CCF-8A90-7DF565846F71}" type="pres">
      <dgm:prSet presAssocID="{B2687E3B-7B49-46F7-B38C-63605D89E103}" presName="txSpace" presStyleCnt="0"/>
      <dgm:spPr/>
    </dgm:pt>
    <dgm:pt modelId="{FD9CB5BB-4686-44D4-895C-6F15B5114EE3}" type="pres">
      <dgm:prSet presAssocID="{B2687E3B-7B49-46F7-B38C-63605D89E103}" presName="desTx" presStyleLbl="revTx" presStyleIdx="5" presStyleCnt="10">
        <dgm:presLayoutVars/>
      </dgm:prSet>
      <dgm:spPr/>
    </dgm:pt>
    <dgm:pt modelId="{150468ED-5464-43B4-ABF0-FC5F328DD6CD}" type="pres">
      <dgm:prSet presAssocID="{06078CC3-79F5-4DB0-A5C5-199F5CE3B2ED}" presName="sibTrans" presStyleCnt="0"/>
      <dgm:spPr/>
    </dgm:pt>
    <dgm:pt modelId="{2E50A43D-17E1-4EE6-8606-BFBC4E5B7FF2}" type="pres">
      <dgm:prSet presAssocID="{D8D95A9B-6CF1-4B9C-A86D-43E7FA678EE2}" presName="compNode" presStyleCnt="0"/>
      <dgm:spPr/>
    </dgm:pt>
    <dgm:pt modelId="{597AD768-3C61-46CA-A4B0-EF55B8831083}" type="pres">
      <dgm:prSet presAssocID="{D8D95A9B-6CF1-4B9C-A86D-43E7FA678EE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5FDC9FFE-2E81-41A1-89E0-CA7155C08D9F}" type="pres">
      <dgm:prSet presAssocID="{D8D95A9B-6CF1-4B9C-A86D-43E7FA678EE2}" presName="iconSpace" presStyleCnt="0"/>
      <dgm:spPr/>
    </dgm:pt>
    <dgm:pt modelId="{87CD816F-3BB2-43DF-A06E-0D92EC4A541A}" type="pres">
      <dgm:prSet presAssocID="{D8D95A9B-6CF1-4B9C-A86D-43E7FA678EE2}" presName="parTx" presStyleLbl="revTx" presStyleIdx="6" presStyleCnt="10">
        <dgm:presLayoutVars>
          <dgm:chMax val="0"/>
          <dgm:chPref val="0"/>
        </dgm:presLayoutVars>
      </dgm:prSet>
      <dgm:spPr/>
    </dgm:pt>
    <dgm:pt modelId="{30370C14-3D9E-4F26-9984-30C4A262679B}" type="pres">
      <dgm:prSet presAssocID="{D8D95A9B-6CF1-4B9C-A86D-43E7FA678EE2}" presName="txSpace" presStyleCnt="0"/>
      <dgm:spPr/>
    </dgm:pt>
    <dgm:pt modelId="{5767ED30-ADEC-480B-9B29-6F2AE8229D80}" type="pres">
      <dgm:prSet presAssocID="{D8D95A9B-6CF1-4B9C-A86D-43E7FA678EE2}" presName="desTx" presStyleLbl="revTx" presStyleIdx="7" presStyleCnt="10">
        <dgm:presLayoutVars/>
      </dgm:prSet>
      <dgm:spPr/>
    </dgm:pt>
    <dgm:pt modelId="{F249C563-51EC-4F1B-B111-01EC42565FCF}" type="pres">
      <dgm:prSet presAssocID="{F38FBA01-0A14-437D-93D4-F3F552075121}" presName="sibTrans" presStyleCnt="0"/>
      <dgm:spPr/>
    </dgm:pt>
    <dgm:pt modelId="{B558FBD9-CCFE-4948-AFCC-681D442AD7A8}" type="pres">
      <dgm:prSet presAssocID="{219B4DDB-A1DC-4F52-9585-F87F9CC3AE8B}" presName="compNode" presStyleCnt="0"/>
      <dgm:spPr/>
    </dgm:pt>
    <dgm:pt modelId="{46DC7AD7-00E9-4DFC-87A1-8A01D1329D78}" type="pres">
      <dgm:prSet presAssocID="{219B4DDB-A1DC-4F52-9585-F87F9CC3AE8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Book"/>
        </a:ext>
      </dgm:extLst>
    </dgm:pt>
    <dgm:pt modelId="{DC9375C2-3532-4E10-A810-9B98AFFBDA0C}" type="pres">
      <dgm:prSet presAssocID="{219B4DDB-A1DC-4F52-9585-F87F9CC3AE8B}" presName="iconSpace" presStyleCnt="0"/>
      <dgm:spPr/>
    </dgm:pt>
    <dgm:pt modelId="{E707F809-7CA0-485D-9B64-54F7C62C888E}" type="pres">
      <dgm:prSet presAssocID="{219B4DDB-A1DC-4F52-9585-F87F9CC3AE8B}" presName="parTx" presStyleLbl="revTx" presStyleIdx="8" presStyleCnt="10">
        <dgm:presLayoutVars>
          <dgm:chMax val="0"/>
          <dgm:chPref val="0"/>
        </dgm:presLayoutVars>
      </dgm:prSet>
      <dgm:spPr/>
    </dgm:pt>
    <dgm:pt modelId="{B5748AE3-A52A-4EF1-BFFC-9017462CDB47}" type="pres">
      <dgm:prSet presAssocID="{219B4DDB-A1DC-4F52-9585-F87F9CC3AE8B}" presName="txSpace" presStyleCnt="0"/>
      <dgm:spPr/>
    </dgm:pt>
    <dgm:pt modelId="{3D905822-1477-4514-80DD-B49AE06CB826}" type="pres">
      <dgm:prSet presAssocID="{219B4DDB-A1DC-4F52-9585-F87F9CC3AE8B}" presName="desTx" presStyleLbl="revTx" presStyleIdx="9" presStyleCnt="10">
        <dgm:presLayoutVars/>
      </dgm:prSet>
      <dgm:spPr/>
    </dgm:pt>
  </dgm:ptLst>
  <dgm:cxnLst>
    <dgm:cxn modelId="{8017070A-B22B-47B3-82A9-B6C187AB182D}" type="presOf" srcId="{B1BDACBC-2AA6-46A3-9250-497A3E754D84}" destId="{FD9CB5BB-4686-44D4-895C-6F15B5114EE3}" srcOrd="0" destOrd="0" presId="urn:microsoft.com/office/officeart/2018/2/layout/IconLabelDescriptionList"/>
    <dgm:cxn modelId="{A37A9B0D-3445-40CC-AD65-4DB3018BE4BD}" srcId="{A91B103D-85DB-4CB8-A051-DC6870B1A3AB}" destId="{D8D95A9B-6CF1-4B9C-A86D-43E7FA678EE2}" srcOrd="3" destOrd="0" parTransId="{CC95ED2B-0160-479F-B206-FF8DCF0B8966}" sibTransId="{F38FBA01-0A14-437D-93D4-F3F552075121}"/>
    <dgm:cxn modelId="{9B2AC41C-008A-4A3C-A0B5-CC07B46A3592}" type="presOf" srcId="{D8D95A9B-6CF1-4B9C-A86D-43E7FA678EE2}" destId="{87CD816F-3BB2-43DF-A06E-0D92EC4A541A}" srcOrd="0" destOrd="0" presId="urn:microsoft.com/office/officeart/2018/2/layout/IconLabelDescriptionList"/>
    <dgm:cxn modelId="{C605B227-A732-46FF-AAB0-0D0767EB7C6E}" srcId="{219B4DDB-A1DC-4F52-9585-F87F9CC3AE8B}" destId="{E5028ECF-8C63-467D-B2B2-F6AF2E6329A6}" srcOrd="0" destOrd="0" parTransId="{4C8D2811-FE43-4D03-BF12-FA1FE50216A9}" sibTransId="{461C424B-371A-4F2F-9386-33CE2B485611}"/>
    <dgm:cxn modelId="{A445E62F-433F-43EA-AF56-424E176F09FF}" srcId="{A91B103D-85DB-4CB8-A051-DC6870B1A3AB}" destId="{5C53007C-9921-47B9-AAE5-792EC67AC84F}" srcOrd="1" destOrd="0" parTransId="{39CB0F94-F255-4FD8-AD8C-2324E2ECFF79}" sibTransId="{39CE844E-9898-4AB4-BB16-6FE9773D72EF}"/>
    <dgm:cxn modelId="{EA8E5435-826A-4E30-9564-19E8E4E6A4A1}" type="presOf" srcId="{B2687E3B-7B49-46F7-B38C-63605D89E103}" destId="{6A3CEA11-222C-41D3-BA86-4A415D91433F}" srcOrd="0" destOrd="0" presId="urn:microsoft.com/office/officeart/2018/2/layout/IconLabelDescriptionList"/>
    <dgm:cxn modelId="{90FBB83D-CFB4-4811-A333-258A3966A328}" type="presOf" srcId="{A91B103D-85DB-4CB8-A051-DC6870B1A3AB}" destId="{AFF87B35-3840-45A6-881C-970FD06A7829}" srcOrd="0" destOrd="0" presId="urn:microsoft.com/office/officeart/2018/2/layout/IconLabelDescriptionList"/>
    <dgm:cxn modelId="{4693FA5F-2364-4370-BE5F-96978A3EF83E}" srcId="{DA04DC69-C9C7-4799-A6F9-BD8D69B7B9ED}" destId="{F79BF7BA-4BFE-4B60-920C-90159DC104C9}" srcOrd="2" destOrd="0" parTransId="{96232094-316B-4819-A8B7-170B6D656FF6}" sibTransId="{B33A091D-335C-42A5-8D80-8CD6E1570E6C}"/>
    <dgm:cxn modelId="{480AB645-9BDB-4E0F-8310-B45A62BB98FA}" srcId="{5C53007C-9921-47B9-AAE5-792EC67AC84F}" destId="{31351107-526E-43DD-BDEA-BABFDE4A3945}" srcOrd="0" destOrd="0" parTransId="{1BA5BA5B-E775-4129-9F83-3E8E30BC092E}" sibTransId="{F730EF83-1120-43B5-9D2B-351A9587409B}"/>
    <dgm:cxn modelId="{281C8769-AA46-4490-A17C-CFC9972EA25C}" srcId="{DA04DC69-C9C7-4799-A6F9-BD8D69B7B9ED}" destId="{A0EB911B-809A-4E7C-ADF5-718E19CC1650}" srcOrd="1" destOrd="0" parTransId="{9ED9DACF-3FA1-4FFA-9AE7-089C60B63E9A}" sibTransId="{AD5C9374-15D8-4844-BD28-BF5B0B2939A2}"/>
    <dgm:cxn modelId="{37BEA96D-3378-4676-8F12-12DE19E0EB8D}" type="presOf" srcId="{5C53007C-9921-47B9-AAE5-792EC67AC84F}" destId="{1DD945B8-C7D0-49FA-8843-0198778478D3}" srcOrd="0" destOrd="0" presId="urn:microsoft.com/office/officeart/2018/2/layout/IconLabelDescriptionList"/>
    <dgm:cxn modelId="{E27AE14E-D346-438B-9834-9ED007F11916}" type="presOf" srcId="{1777866C-12DD-4BAC-A506-E415790AAD14}" destId="{D82BD24E-709E-4960-B196-4FFC08F2CF9F}" srcOrd="0" destOrd="0" presId="urn:microsoft.com/office/officeart/2018/2/layout/IconLabelDescriptionList"/>
    <dgm:cxn modelId="{974C8B4F-FB6B-490C-A5B7-92B96F468818}" srcId="{219B4DDB-A1DC-4F52-9585-F87F9CC3AE8B}" destId="{93D273F9-5828-401E-B8D9-A0E029E23D00}" srcOrd="1" destOrd="0" parTransId="{6E4C51FE-EBA0-44C6-81B1-1EB8CFAB89FC}" sibTransId="{4223A4E9-52EE-4281-A4BB-894D506313BE}"/>
    <dgm:cxn modelId="{67B5946F-58CE-4FB0-A868-220231186CE2}" srcId="{B2687E3B-7B49-46F7-B38C-63605D89E103}" destId="{B1BDACBC-2AA6-46A3-9250-497A3E754D84}" srcOrd="0" destOrd="0" parTransId="{BB1B8E7C-49D8-47B6-8C9B-99D6731F6E6D}" sibTransId="{8B55E0D9-C6FE-4692-A3FA-DED80363BE6D}"/>
    <dgm:cxn modelId="{FB684058-D99F-48E4-A7A7-DC020DCC7651}" srcId="{D8D95A9B-6CF1-4B9C-A86D-43E7FA678EE2}" destId="{0D3AF3BF-532C-46CA-819A-0B1702507008}" srcOrd="0" destOrd="0" parTransId="{7802A037-0661-4233-8DD2-64C060A03E3A}" sibTransId="{1293F7F7-BE1F-4D76-B5FC-07EE262487D9}"/>
    <dgm:cxn modelId="{CF5B8D8E-DF96-4099-80AB-E9D1145064D0}" type="presOf" srcId="{A0EB911B-809A-4E7C-ADF5-718E19CC1650}" destId="{D82BD24E-709E-4960-B196-4FFC08F2CF9F}" srcOrd="0" destOrd="1" presId="urn:microsoft.com/office/officeart/2018/2/layout/IconLabelDescriptionList"/>
    <dgm:cxn modelId="{B6AB3393-DD94-4072-A142-14297271F91D}" type="presOf" srcId="{0D3AF3BF-532C-46CA-819A-0B1702507008}" destId="{5767ED30-ADEC-480B-9B29-6F2AE8229D80}" srcOrd="0" destOrd="0" presId="urn:microsoft.com/office/officeart/2018/2/layout/IconLabelDescriptionList"/>
    <dgm:cxn modelId="{DC141FA2-82FA-4DEB-8E12-C1190C24E17C}" type="presOf" srcId="{109407FA-7D73-4C9B-B309-8CE50DC21F73}" destId="{FD9CB5BB-4686-44D4-895C-6F15B5114EE3}" srcOrd="0" destOrd="1" presId="urn:microsoft.com/office/officeart/2018/2/layout/IconLabelDescriptionList"/>
    <dgm:cxn modelId="{922BB9A5-1885-4AF7-85E1-151942DBF624}" type="presOf" srcId="{E5028ECF-8C63-467D-B2B2-F6AF2E6329A6}" destId="{3D905822-1477-4514-80DD-B49AE06CB826}" srcOrd="0" destOrd="0" presId="urn:microsoft.com/office/officeart/2018/2/layout/IconLabelDescriptionList"/>
    <dgm:cxn modelId="{C01D1BAE-7827-4F8F-B9EC-F2A754F2C440}" type="presOf" srcId="{31351107-526E-43DD-BDEA-BABFDE4A3945}" destId="{041DCB27-5B57-423B-9358-BD6FEA111B68}" srcOrd="0" destOrd="0" presId="urn:microsoft.com/office/officeart/2018/2/layout/IconLabelDescriptionList"/>
    <dgm:cxn modelId="{4F6D81BB-F22E-4AAF-A08F-D3293039AD20}" srcId="{B2687E3B-7B49-46F7-B38C-63605D89E103}" destId="{109407FA-7D73-4C9B-B309-8CE50DC21F73}" srcOrd="1" destOrd="0" parTransId="{80275790-BA31-4CAB-AEEA-334986F7F7BD}" sibTransId="{C09AE801-802C-4BC3-9993-F63BDB4A1BB9}"/>
    <dgm:cxn modelId="{F536ABBF-2C0E-4223-9C02-6FD145717D71}" type="presOf" srcId="{219B4DDB-A1DC-4F52-9585-F87F9CC3AE8B}" destId="{E707F809-7CA0-485D-9B64-54F7C62C888E}" srcOrd="0" destOrd="0" presId="urn:microsoft.com/office/officeart/2018/2/layout/IconLabelDescriptionList"/>
    <dgm:cxn modelId="{AEA5ACC3-CA70-4657-88A4-4756DE7C7833}" srcId="{A91B103D-85DB-4CB8-A051-DC6870B1A3AB}" destId="{DA04DC69-C9C7-4799-A6F9-BD8D69B7B9ED}" srcOrd="0" destOrd="0" parTransId="{6062F7CB-D76A-4545-B03C-1B586E28DACF}" sibTransId="{8798E822-91C9-4687-9DB4-413353D8D0BC}"/>
    <dgm:cxn modelId="{324682CE-BC35-438A-99CF-419FF01F9461}" type="presOf" srcId="{DA04DC69-C9C7-4799-A6F9-BD8D69B7B9ED}" destId="{562BE7CB-93AD-4FD6-8D32-697ABC25BB53}" srcOrd="0" destOrd="0" presId="urn:microsoft.com/office/officeart/2018/2/layout/IconLabelDescriptionList"/>
    <dgm:cxn modelId="{EB2B5EE2-3DFE-4FDC-A85F-9014E5FB0422}" type="presOf" srcId="{93D273F9-5828-401E-B8D9-A0E029E23D00}" destId="{3D905822-1477-4514-80DD-B49AE06CB826}" srcOrd="0" destOrd="1" presId="urn:microsoft.com/office/officeart/2018/2/layout/IconLabelDescriptionList"/>
    <dgm:cxn modelId="{2F99A6E4-B21D-4FCD-AD27-1371A2DDB098}" srcId="{DA04DC69-C9C7-4799-A6F9-BD8D69B7B9ED}" destId="{1777866C-12DD-4BAC-A506-E415790AAD14}" srcOrd="0" destOrd="0" parTransId="{53A0BDD8-E4EB-4D10-B5BF-0DDA8766AF05}" sibTransId="{9B756656-AAE1-4DC3-90C9-C6AEE527F5B3}"/>
    <dgm:cxn modelId="{942770E6-5150-4F0D-9876-D432E24AD5A9}" type="presOf" srcId="{F79BF7BA-4BFE-4B60-920C-90159DC104C9}" destId="{D82BD24E-709E-4960-B196-4FFC08F2CF9F}" srcOrd="0" destOrd="2" presId="urn:microsoft.com/office/officeart/2018/2/layout/IconLabelDescriptionList"/>
    <dgm:cxn modelId="{CD15A0E7-EA1B-445B-AD57-3E7C4B8EBDF0}" srcId="{A91B103D-85DB-4CB8-A051-DC6870B1A3AB}" destId="{B2687E3B-7B49-46F7-B38C-63605D89E103}" srcOrd="2" destOrd="0" parTransId="{3DD67345-8071-4A31-8066-AFAE08A575A2}" sibTransId="{06078CC3-79F5-4DB0-A5C5-199F5CE3B2ED}"/>
    <dgm:cxn modelId="{7AE8D7EA-2C4E-4CD2-906D-1EDD74C3BB1A}" srcId="{A91B103D-85DB-4CB8-A051-DC6870B1A3AB}" destId="{219B4DDB-A1DC-4F52-9585-F87F9CC3AE8B}" srcOrd="4" destOrd="0" parTransId="{E5E3BC06-47AF-4598-B10D-395DFCBE56BC}" sibTransId="{592746FD-1303-457F-B4D5-969D070101F8}"/>
    <dgm:cxn modelId="{7C489602-ABF9-41E5-A0B5-D1B0B791A43B}" type="presParOf" srcId="{AFF87B35-3840-45A6-881C-970FD06A7829}" destId="{2DA9CFFD-B07E-4EC3-A1AF-B17D5688C35C}" srcOrd="0" destOrd="0" presId="urn:microsoft.com/office/officeart/2018/2/layout/IconLabelDescriptionList"/>
    <dgm:cxn modelId="{C69EAB59-B55D-4E7A-8497-9643CA93493F}" type="presParOf" srcId="{2DA9CFFD-B07E-4EC3-A1AF-B17D5688C35C}" destId="{F8470A06-BA8B-4654-8C62-5B084DD8E6CB}" srcOrd="0" destOrd="0" presId="urn:microsoft.com/office/officeart/2018/2/layout/IconLabelDescriptionList"/>
    <dgm:cxn modelId="{83D5FEB4-364D-4BC2-ADD3-ECC28E3F509F}" type="presParOf" srcId="{2DA9CFFD-B07E-4EC3-A1AF-B17D5688C35C}" destId="{70D9826C-E6C8-4A6B-82A7-AB340DB942A4}" srcOrd="1" destOrd="0" presId="urn:microsoft.com/office/officeart/2018/2/layout/IconLabelDescriptionList"/>
    <dgm:cxn modelId="{A1DCA6CA-3480-41B7-9CBB-0B7A4F67249E}" type="presParOf" srcId="{2DA9CFFD-B07E-4EC3-A1AF-B17D5688C35C}" destId="{562BE7CB-93AD-4FD6-8D32-697ABC25BB53}" srcOrd="2" destOrd="0" presId="urn:microsoft.com/office/officeart/2018/2/layout/IconLabelDescriptionList"/>
    <dgm:cxn modelId="{8EE13933-AE18-41AE-BB93-4062CFC7000E}" type="presParOf" srcId="{2DA9CFFD-B07E-4EC3-A1AF-B17D5688C35C}" destId="{A5730625-2FB0-4616-83F7-6113BD3DAA79}" srcOrd="3" destOrd="0" presId="urn:microsoft.com/office/officeart/2018/2/layout/IconLabelDescriptionList"/>
    <dgm:cxn modelId="{9B921726-124C-4E56-8C3D-8FF12DFFB427}" type="presParOf" srcId="{2DA9CFFD-B07E-4EC3-A1AF-B17D5688C35C}" destId="{D82BD24E-709E-4960-B196-4FFC08F2CF9F}" srcOrd="4" destOrd="0" presId="urn:microsoft.com/office/officeart/2018/2/layout/IconLabelDescriptionList"/>
    <dgm:cxn modelId="{B6B94207-65D1-400C-ACFD-F706F7315679}" type="presParOf" srcId="{AFF87B35-3840-45A6-881C-970FD06A7829}" destId="{24421ED6-3B8F-4F05-B7B8-1FC500C26B20}" srcOrd="1" destOrd="0" presId="urn:microsoft.com/office/officeart/2018/2/layout/IconLabelDescriptionList"/>
    <dgm:cxn modelId="{CAD16A26-8FCC-4EB5-A595-F4F900289814}" type="presParOf" srcId="{AFF87B35-3840-45A6-881C-970FD06A7829}" destId="{C52FA2F2-C0E6-4E92-9F84-ED4D2D6A657A}" srcOrd="2" destOrd="0" presId="urn:microsoft.com/office/officeart/2018/2/layout/IconLabelDescriptionList"/>
    <dgm:cxn modelId="{AB3A8069-D5AA-4663-86C9-2EF5ACE33C23}" type="presParOf" srcId="{C52FA2F2-C0E6-4E92-9F84-ED4D2D6A657A}" destId="{86B569D6-E54E-4572-BDFC-709D84D8EDDD}" srcOrd="0" destOrd="0" presId="urn:microsoft.com/office/officeart/2018/2/layout/IconLabelDescriptionList"/>
    <dgm:cxn modelId="{5C06956A-035D-470B-818A-DF77357890E9}" type="presParOf" srcId="{C52FA2F2-C0E6-4E92-9F84-ED4D2D6A657A}" destId="{CD6EF888-B253-4CA6-94B1-0EF11F77F330}" srcOrd="1" destOrd="0" presId="urn:microsoft.com/office/officeart/2018/2/layout/IconLabelDescriptionList"/>
    <dgm:cxn modelId="{906CED60-55D7-421A-9B38-363624F91109}" type="presParOf" srcId="{C52FA2F2-C0E6-4E92-9F84-ED4D2D6A657A}" destId="{1DD945B8-C7D0-49FA-8843-0198778478D3}" srcOrd="2" destOrd="0" presId="urn:microsoft.com/office/officeart/2018/2/layout/IconLabelDescriptionList"/>
    <dgm:cxn modelId="{D3DCF86A-AAE0-406B-9AB6-1398345F43BB}" type="presParOf" srcId="{C52FA2F2-C0E6-4E92-9F84-ED4D2D6A657A}" destId="{B0D244C1-C9C3-49E7-AE87-212770450652}" srcOrd="3" destOrd="0" presId="urn:microsoft.com/office/officeart/2018/2/layout/IconLabelDescriptionList"/>
    <dgm:cxn modelId="{DE92B7EE-8905-4184-A54F-4AF43F7B9D50}" type="presParOf" srcId="{C52FA2F2-C0E6-4E92-9F84-ED4D2D6A657A}" destId="{041DCB27-5B57-423B-9358-BD6FEA111B68}" srcOrd="4" destOrd="0" presId="urn:microsoft.com/office/officeart/2018/2/layout/IconLabelDescriptionList"/>
    <dgm:cxn modelId="{017BE807-695A-47F5-BEA3-7A72ACC8D71D}" type="presParOf" srcId="{AFF87B35-3840-45A6-881C-970FD06A7829}" destId="{C2B62FCC-C8F8-4CDD-838D-6BEA27002C3E}" srcOrd="3" destOrd="0" presId="urn:microsoft.com/office/officeart/2018/2/layout/IconLabelDescriptionList"/>
    <dgm:cxn modelId="{811779F4-F029-4128-9A4B-3F2799575326}" type="presParOf" srcId="{AFF87B35-3840-45A6-881C-970FD06A7829}" destId="{755F800B-2F1C-451D-A7C2-4AA9329A94F6}" srcOrd="4" destOrd="0" presId="urn:microsoft.com/office/officeart/2018/2/layout/IconLabelDescriptionList"/>
    <dgm:cxn modelId="{52759475-2081-4C76-AB40-7842A78C3B72}" type="presParOf" srcId="{755F800B-2F1C-451D-A7C2-4AA9329A94F6}" destId="{CB6169F4-92E7-407F-A84A-D592F189C3F2}" srcOrd="0" destOrd="0" presId="urn:microsoft.com/office/officeart/2018/2/layout/IconLabelDescriptionList"/>
    <dgm:cxn modelId="{487D2DD3-D771-4DAE-910A-154E961CE998}" type="presParOf" srcId="{755F800B-2F1C-451D-A7C2-4AA9329A94F6}" destId="{8726EB16-6F9B-46F5-AE13-690738A3A1EC}" srcOrd="1" destOrd="0" presId="urn:microsoft.com/office/officeart/2018/2/layout/IconLabelDescriptionList"/>
    <dgm:cxn modelId="{47B4D2E2-0BE1-4EC0-A318-4A5785C350B0}" type="presParOf" srcId="{755F800B-2F1C-451D-A7C2-4AA9329A94F6}" destId="{6A3CEA11-222C-41D3-BA86-4A415D91433F}" srcOrd="2" destOrd="0" presId="urn:microsoft.com/office/officeart/2018/2/layout/IconLabelDescriptionList"/>
    <dgm:cxn modelId="{0486D8D1-1237-4F6D-86A8-15B56CC0AC3D}" type="presParOf" srcId="{755F800B-2F1C-451D-A7C2-4AA9329A94F6}" destId="{3CFD6FF7-3D32-4CCF-8A90-7DF565846F71}" srcOrd="3" destOrd="0" presId="urn:microsoft.com/office/officeart/2018/2/layout/IconLabelDescriptionList"/>
    <dgm:cxn modelId="{08679056-D930-4973-9D8A-52BBDD3A4F4B}" type="presParOf" srcId="{755F800B-2F1C-451D-A7C2-4AA9329A94F6}" destId="{FD9CB5BB-4686-44D4-895C-6F15B5114EE3}" srcOrd="4" destOrd="0" presId="urn:microsoft.com/office/officeart/2018/2/layout/IconLabelDescriptionList"/>
    <dgm:cxn modelId="{7465E01A-894D-4E24-94C1-A7EDC48425AE}" type="presParOf" srcId="{AFF87B35-3840-45A6-881C-970FD06A7829}" destId="{150468ED-5464-43B4-ABF0-FC5F328DD6CD}" srcOrd="5" destOrd="0" presId="urn:microsoft.com/office/officeart/2018/2/layout/IconLabelDescriptionList"/>
    <dgm:cxn modelId="{ED86B004-55C9-4734-8F37-04939F605DFF}" type="presParOf" srcId="{AFF87B35-3840-45A6-881C-970FD06A7829}" destId="{2E50A43D-17E1-4EE6-8606-BFBC4E5B7FF2}" srcOrd="6" destOrd="0" presId="urn:microsoft.com/office/officeart/2018/2/layout/IconLabelDescriptionList"/>
    <dgm:cxn modelId="{12C1BEBF-857B-43B6-B65B-1E72DCD271E4}" type="presParOf" srcId="{2E50A43D-17E1-4EE6-8606-BFBC4E5B7FF2}" destId="{597AD768-3C61-46CA-A4B0-EF55B8831083}" srcOrd="0" destOrd="0" presId="urn:microsoft.com/office/officeart/2018/2/layout/IconLabelDescriptionList"/>
    <dgm:cxn modelId="{2BCFE893-9DBE-422D-B8CB-A4E817669FA8}" type="presParOf" srcId="{2E50A43D-17E1-4EE6-8606-BFBC4E5B7FF2}" destId="{5FDC9FFE-2E81-41A1-89E0-CA7155C08D9F}" srcOrd="1" destOrd="0" presId="urn:microsoft.com/office/officeart/2018/2/layout/IconLabelDescriptionList"/>
    <dgm:cxn modelId="{F84EDAD3-5E38-418E-B183-CB31DF11BD45}" type="presParOf" srcId="{2E50A43D-17E1-4EE6-8606-BFBC4E5B7FF2}" destId="{87CD816F-3BB2-43DF-A06E-0D92EC4A541A}" srcOrd="2" destOrd="0" presId="urn:microsoft.com/office/officeart/2018/2/layout/IconLabelDescriptionList"/>
    <dgm:cxn modelId="{B773A870-062E-47D5-9165-BE8947C59E4D}" type="presParOf" srcId="{2E50A43D-17E1-4EE6-8606-BFBC4E5B7FF2}" destId="{30370C14-3D9E-4F26-9984-30C4A262679B}" srcOrd="3" destOrd="0" presId="urn:microsoft.com/office/officeart/2018/2/layout/IconLabelDescriptionList"/>
    <dgm:cxn modelId="{9BCE2042-43F8-4C5B-ABCA-8F2CF5C233B4}" type="presParOf" srcId="{2E50A43D-17E1-4EE6-8606-BFBC4E5B7FF2}" destId="{5767ED30-ADEC-480B-9B29-6F2AE8229D80}" srcOrd="4" destOrd="0" presId="urn:microsoft.com/office/officeart/2018/2/layout/IconLabelDescriptionList"/>
    <dgm:cxn modelId="{B8CD018C-B712-4711-BB8A-74213ACA3E9B}" type="presParOf" srcId="{AFF87B35-3840-45A6-881C-970FD06A7829}" destId="{F249C563-51EC-4F1B-B111-01EC42565FCF}" srcOrd="7" destOrd="0" presId="urn:microsoft.com/office/officeart/2018/2/layout/IconLabelDescriptionList"/>
    <dgm:cxn modelId="{BCEBDA24-AFF6-489F-998C-B9F30040A86B}" type="presParOf" srcId="{AFF87B35-3840-45A6-881C-970FD06A7829}" destId="{B558FBD9-CCFE-4948-AFCC-681D442AD7A8}" srcOrd="8" destOrd="0" presId="urn:microsoft.com/office/officeart/2018/2/layout/IconLabelDescriptionList"/>
    <dgm:cxn modelId="{C6639F56-96D7-4971-A347-AFE6194A7EE1}" type="presParOf" srcId="{B558FBD9-CCFE-4948-AFCC-681D442AD7A8}" destId="{46DC7AD7-00E9-4DFC-87A1-8A01D1329D78}" srcOrd="0" destOrd="0" presId="urn:microsoft.com/office/officeart/2018/2/layout/IconLabelDescriptionList"/>
    <dgm:cxn modelId="{167CA95E-B71F-443A-B040-65523A36FC7E}" type="presParOf" srcId="{B558FBD9-CCFE-4948-AFCC-681D442AD7A8}" destId="{DC9375C2-3532-4E10-A810-9B98AFFBDA0C}" srcOrd="1" destOrd="0" presId="urn:microsoft.com/office/officeart/2018/2/layout/IconLabelDescriptionList"/>
    <dgm:cxn modelId="{1C411D04-88EB-4CA5-A58E-A834302A7008}" type="presParOf" srcId="{B558FBD9-CCFE-4948-AFCC-681D442AD7A8}" destId="{E707F809-7CA0-485D-9B64-54F7C62C888E}" srcOrd="2" destOrd="0" presId="urn:microsoft.com/office/officeart/2018/2/layout/IconLabelDescriptionList"/>
    <dgm:cxn modelId="{FE25F4A2-F968-4E89-B240-29552BBB1533}" type="presParOf" srcId="{B558FBD9-CCFE-4948-AFCC-681D442AD7A8}" destId="{B5748AE3-A52A-4EF1-BFFC-9017462CDB47}" srcOrd="3" destOrd="0" presId="urn:microsoft.com/office/officeart/2018/2/layout/IconLabelDescriptionList"/>
    <dgm:cxn modelId="{2AB8E593-6D10-412E-8508-1F4002A31B1A}" type="presParOf" srcId="{B558FBD9-CCFE-4948-AFCC-681D442AD7A8}" destId="{3D905822-1477-4514-80DD-B49AE06CB82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285B0F-05A6-404C-AE39-B024A7BFA71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37CA3E5-158E-4DA0-9169-03D9DE4A1D9D}">
      <dgm:prSet/>
      <dgm:spPr/>
      <dgm:t>
        <a:bodyPr/>
        <a:lstStyle/>
        <a:p>
          <a:r>
            <a:rPr lang="en-US"/>
            <a:t>Reduced turnover costs</a:t>
          </a:r>
        </a:p>
      </dgm:t>
    </dgm:pt>
    <dgm:pt modelId="{DBEECA4C-52DB-44C2-AEF1-C50AB320F18C}" type="parTrans" cxnId="{1067E1EE-462E-4097-81FF-48E831EEAB50}">
      <dgm:prSet/>
      <dgm:spPr/>
      <dgm:t>
        <a:bodyPr/>
        <a:lstStyle/>
        <a:p>
          <a:endParaRPr lang="en-US"/>
        </a:p>
      </dgm:t>
    </dgm:pt>
    <dgm:pt modelId="{C8CF3A2C-81D5-4B67-9753-417F11D817A2}" type="sibTrans" cxnId="{1067E1EE-462E-4097-81FF-48E831EEAB50}">
      <dgm:prSet/>
      <dgm:spPr/>
      <dgm:t>
        <a:bodyPr/>
        <a:lstStyle/>
        <a:p>
          <a:endParaRPr lang="en-US"/>
        </a:p>
      </dgm:t>
    </dgm:pt>
    <dgm:pt modelId="{27AEE24E-0450-40D6-A9D7-C2949DED5D4B}">
      <dgm:prSet/>
      <dgm:spPr/>
      <dgm:t>
        <a:bodyPr/>
        <a:lstStyle/>
        <a:p>
          <a:r>
            <a:rPr lang="en-US"/>
            <a:t>Improved retention</a:t>
          </a:r>
        </a:p>
      </dgm:t>
    </dgm:pt>
    <dgm:pt modelId="{7BF8486E-7575-4A4C-B863-EA2F4B60F7A4}" type="parTrans" cxnId="{042BEE0B-599E-49F8-8B5A-626045A394E9}">
      <dgm:prSet/>
      <dgm:spPr/>
      <dgm:t>
        <a:bodyPr/>
        <a:lstStyle/>
        <a:p>
          <a:endParaRPr lang="en-US"/>
        </a:p>
      </dgm:t>
    </dgm:pt>
    <dgm:pt modelId="{615CC584-B512-4D00-9AFF-97BDBBB8DA5A}" type="sibTrans" cxnId="{042BEE0B-599E-49F8-8B5A-626045A394E9}">
      <dgm:prSet/>
      <dgm:spPr/>
      <dgm:t>
        <a:bodyPr/>
        <a:lstStyle/>
        <a:p>
          <a:endParaRPr lang="en-US"/>
        </a:p>
      </dgm:t>
    </dgm:pt>
    <dgm:pt modelId="{6CC4F59F-9AD1-43C0-90B5-B2C05E9768BE}">
      <dgm:prSet/>
      <dgm:spPr/>
      <dgm:t>
        <a:bodyPr/>
        <a:lstStyle/>
        <a:p>
          <a:r>
            <a:rPr lang="en-US"/>
            <a:t>Enhanced productivity and competency</a:t>
          </a:r>
        </a:p>
      </dgm:t>
    </dgm:pt>
    <dgm:pt modelId="{8B659EBC-DCEA-4905-8D96-466E0C6D3961}" type="parTrans" cxnId="{E22FCDA0-A0E1-49BF-A3E8-B96676DA35D1}">
      <dgm:prSet/>
      <dgm:spPr/>
      <dgm:t>
        <a:bodyPr/>
        <a:lstStyle/>
        <a:p>
          <a:endParaRPr lang="en-US"/>
        </a:p>
      </dgm:t>
    </dgm:pt>
    <dgm:pt modelId="{DE7F0411-3764-4E69-B7A1-E39D1405CED4}" type="sibTrans" cxnId="{E22FCDA0-A0E1-49BF-A3E8-B96676DA35D1}">
      <dgm:prSet/>
      <dgm:spPr/>
      <dgm:t>
        <a:bodyPr/>
        <a:lstStyle/>
        <a:p>
          <a:endParaRPr lang="en-US"/>
        </a:p>
      </dgm:t>
    </dgm:pt>
    <dgm:pt modelId="{FA05B8E2-F62E-4E44-ADBC-6CBF24C6ABD6}">
      <dgm:prSet/>
      <dgm:spPr/>
      <dgm:t>
        <a:bodyPr/>
        <a:lstStyle/>
        <a:p>
          <a:r>
            <a:rPr lang="en-US"/>
            <a:t>Lower recruitment costs</a:t>
          </a:r>
        </a:p>
      </dgm:t>
    </dgm:pt>
    <dgm:pt modelId="{6DFDDF5A-084A-4549-B3D1-C392421F9EE8}" type="parTrans" cxnId="{20C3451E-F8C9-4766-A23E-165560B78390}">
      <dgm:prSet/>
      <dgm:spPr/>
      <dgm:t>
        <a:bodyPr/>
        <a:lstStyle/>
        <a:p>
          <a:endParaRPr lang="en-US"/>
        </a:p>
      </dgm:t>
    </dgm:pt>
    <dgm:pt modelId="{9C929B19-3F6E-4848-B36E-B13AB9027CFD}" type="sibTrans" cxnId="{20C3451E-F8C9-4766-A23E-165560B78390}">
      <dgm:prSet/>
      <dgm:spPr/>
      <dgm:t>
        <a:bodyPr/>
        <a:lstStyle/>
        <a:p>
          <a:endParaRPr lang="en-US"/>
        </a:p>
      </dgm:t>
    </dgm:pt>
    <dgm:pt modelId="{699D1968-B990-429E-8F28-F4BFFBE98E2A}" type="pres">
      <dgm:prSet presAssocID="{6E285B0F-05A6-404C-AE39-B024A7BFA71B}" presName="root" presStyleCnt="0">
        <dgm:presLayoutVars>
          <dgm:dir/>
          <dgm:resizeHandles val="exact"/>
        </dgm:presLayoutVars>
      </dgm:prSet>
      <dgm:spPr/>
    </dgm:pt>
    <dgm:pt modelId="{3BEF6F58-D06C-4B04-8604-1740C44E66F0}" type="pres">
      <dgm:prSet presAssocID="{837CA3E5-158E-4DA0-9169-03D9DE4A1D9D}" presName="compNode" presStyleCnt="0"/>
      <dgm:spPr/>
    </dgm:pt>
    <dgm:pt modelId="{0F82D14D-72BB-4B41-97DB-ED15D042F0DF}" type="pres">
      <dgm:prSet presAssocID="{837CA3E5-158E-4DA0-9169-03D9DE4A1D9D}" presName="bgRect" presStyleLbl="bgShp" presStyleIdx="0" presStyleCnt="4"/>
      <dgm:spPr/>
    </dgm:pt>
    <dgm:pt modelId="{89104801-005F-4B3A-99BC-EE154D2AA7C4}" type="pres">
      <dgm:prSet presAssocID="{837CA3E5-158E-4DA0-9169-03D9DE4A1D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27EA45BC-0DF1-4418-AC61-4DAD9A610405}" type="pres">
      <dgm:prSet presAssocID="{837CA3E5-158E-4DA0-9169-03D9DE4A1D9D}" presName="spaceRect" presStyleCnt="0"/>
      <dgm:spPr/>
    </dgm:pt>
    <dgm:pt modelId="{A653380A-C235-48E3-8B7D-CD69CDFFE105}" type="pres">
      <dgm:prSet presAssocID="{837CA3E5-158E-4DA0-9169-03D9DE4A1D9D}" presName="parTx" presStyleLbl="revTx" presStyleIdx="0" presStyleCnt="4">
        <dgm:presLayoutVars>
          <dgm:chMax val="0"/>
          <dgm:chPref val="0"/>
        </dgm:presLayoutVars>
      </dgm:prSet>
      <dgm:spPr/>
    </dgm:pt>
    <dgm:pt modelId="{24C55092-50E1-4572-BDFD-11632102DEFF}" type="pres">
      <dgm:prSet presAssocID="{C8CF3A2C-81D5-4B67-9753-417F11D817A2}" presName="sibTrans" presStyleCnt="0"/>
      <dgm:spPr/>
    </dgm:pt>
    <dgm:pt modelId="{7312FD27-B5DE-4F42-91A7-F0FB0F5A2983}" type="pres">
      <dgm:prSet presAssocID="{27AEE24E-0450-40D6-A9D7-C2949DED5D4B}" presName="compNode" presStyleCnt="0"/>
      <dgm:spPr/>
    </dgm:pt>
    <dgm:pt modelId="{7B4D6D5A-DF0D-49FF-8D06-5506E4384240}" type="pres">
      <dgm:prSet presAssocID="{27AEE24E-0450-40D6-A9D7-C2949DED5D4B}" presName="bgRect" presStyleLbl="bgShp" presStyleIdx="1" presStyleCnt="4"/>
      <dgm:spPr/>
    </dgm:pt>
    <dgm:pt modelId="{0A969D2F-7107-4F3F-A67A-774DDDB55F06}" type="pres">
      <dgm:prSet presAssocID="{27AEE24E-0450-40D6-A9D7-C2949DED5D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8ADD57F3-B2FC-4F0C-AC1C-356B8CAAFD72}" type="pres">
      <dgm:prSet presAssocID="{27AEE24E-0450-40D6-A9D7-C2949DED5D4B}" presName="spaceRect" presStyleCnt="0"/>
      <dgm:spPr/>
    </dgm:pt>
    <dgm:pt modelId="{9C895B83-DC86-4912-A161-4785AEC1D310}" type="pres">
      <dgm:prSet presAssocID="{27AEE24E-0450-40D6-A9D7-C2949DED5D4B}" presName="parTx" presStyleLbl="revTx" presStyleIdx="1" presStyleCnt="4">
        <dgm:presLayoutVars>
          <dgm:chMax val="0"/>
          <dgm:chPref val="0"/>
        </dgm:presLayoutVars>
      </dgm:prSet>
      <dgm:spPr/>
    </dgm:pt>
    <dgm:pt modelId="{47DD6C86-6531-43CA-A192-1DC620B1C247}" type="pres">
      <dgm:prSet presAssocID="{615CC584-B512-4D00-9AFF-97BDBBB8DA5A}" presName="sibTrans" presStyleCnt="0"/>
      <dgm:spPr/>
    </dgm:pt>
    <dgm:pt modelId="{8FC64F6D-94F5-4E5D-B1FC-F1CC98DBDFB6}" type="pres">
      <dgm:prSet presAssocID="{6CC4F59F-9AD1-43C0-90B5-B2C05E9768BE}" presName="compNode" presStyleCnt="0"/>
      <dgm:spPr/>
    </dgm:pt>
    <dgm:pt modelId="{5E225B0C-E539-42EE-B5F7-2C56A0E2A246}" type="pres">
      <dgm:prSet presAssocID="{6CC4F59F-9AD1-43C0-90B5-B2C05E9768BE}" presName="bgRect" presStyleLbl="bgShp" presStyleIdx="2" presStyleCnt="4"/>
      <dgm:spPr/>
    </dgm:pt>
    <dgm:pt modelId="{9F0B19C8-0F3B-44FB-B996-BAE2C62F736A}" type="pres">
      <dgm:prSet presAssocID="{6CC4F59F-9AD1-43C0-90B5-B2C05E9768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8C3B737-57C4-48D7-B1D1-4E42FB3BA090}" type="pres">
      <dgm:prSet presAssocID="{6CC4F59F-9AD1-43C0-90B5-B2C05E9768BE}" presName="spaceRect" presStyleCnt="0"/>
      <dgm:spPr/>
    </dgm:pt>
    <dgm:pt modelId="{524E3B65-4AC7-42B0-8922-0C602E506A53}" type="pres">
      <dgm:prSet presAssocID="{6CC4F59F-9AD1-43C0-90B5-B2C05E9768BE}" presName="parTx" presStyleLbl="revTx" presStyleIdx="2" presStyleCnt="4">
        <dgm:presLayoutVars>
          <dgm:chMax val="0"/>
          <dgm:chPref val="0"/>
        </dgm:presLayoutVars>
      </dgm:prSet>
      <dgm:spPr/>
    </dgm:pt>
    <dgm:pt modelId="{3FB6E81A-8D8D-4DEE-BF52-59C2193C91B8}" type="pres">
      <dgm:prSet presAssocID="{DE7F0411-3764-4E69-B7A1-E39D1405CED4}" presName="sibTrans" presStyleCnt="0"/>
      <dgm:spPr/>
    </dgm:pt>
    <dgm:pt modelId="{0861CC1B-EE3C-4053-8D82-2B8B9A267A92}" type="pres">
      <dgm:prSet presAssocID="{FA05B8E2-F62E-4E44-ADBC-6CBF24C6ABD6}" presName="compNode" presStyleCnt="0"/>
      <dgm:spPr/>
    </dgm:pt>
    <dgm:pt modelId="{F594B51C-E21B-43DA-A887-F5D1575740EF}" type="pres">
      <dgm:prSet presAssocID="{FA05B8E2-F62E-4E44-ADBC-6CBF24C6ABD6}" presName="bgRect" presStyleLbl="bgShp" presStyleIdx="3" presStyleCnt="4"/>
      <dgm:spPr/>
    </dgm:pt>
    <dgm:pt modelId="{AD911930-F6AD-40C1-94D5-AABFC09E3C47}" type="pres">
      <dgm:prSet presAssocID="{FA05B8E2-F62E-4E44-ADBC-6CBF24C6ABD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0CE80952-A223-424B-B427-CF49D5A22FB8}" type="pres">
      <dgm:prSet presAssocID="{FA05B8E2-F62E-4E44-ADBC-6CBF24C6ABD6}" presName="spaceRect" presStyleCnt="0"/>
      <dgm:spPr/>
    </dgm:pt>
    <dgm:pt modelId="{44469A0C-C8E7-4841-9F62-E140AC5AD795}" type="pres">
      <dgm:prSet presAssocID="{FA05B8E2-F62E-4E44-ADBC-6CBF24C6ABD6}" presName="parTx" presStyleLbl="revTx" presStyleIdx="3" presStyleCnt="4">
        <dgm:presLayoutVars>
          <dgm:chMax val="0"/>
          <dgm:chPref val="0"/>
        </dgm:presLayoutVars>
      </dgm:prSet>
      <dgm:spPr/>
    </dgm:pt>
  </dgm:ptLst>
  <dgm:cxnLst>
    <dgm:cxn modelId="{042BEE0B-599E-49F8-8B5A-626045A394E9}" srcId="{6E285B0F-05A6-404C-AE39-B024A7BFA71B}" destId="{27AEE24E-0450-40D6-A9D7-C2949DED5D4B}" srcOrd="1" destOrd="0" parTransId="{7BF8486E-7575-4A4C-B863-EA2F4B60F7A4}" sibTransId="{615CC584-B512-4D00-9AFF-97BDBBB8DA5A}"/>
    <dgm:cxn modelId="{D2F9690C-F4F2-4350-BC7A-F004DD1C8289}" type="presOf" srcId="{6E285B0F-05A6-404C-AE39-B024A7BFA71B}" destId="{699D1968-B990-429E-8F28-F4BFFBE98E2A}" srcOrd="0" destOrd="0" presId="urn:microsoft.com/office/officeart/2018/2/layout/IconVerticalSolidList"/>
    <dgm:cxn modelId="{20C3451E-F8C9-4766-A23E-165560B78390}" srcId="{6E285B0F-05A6-404C-AE39-B024A7BFA71B}" destId="{FA05B8E2-F62E-4E44-ADBC-6CBF24C6ABD6}" srcOrd="3" destOrd="0" parTransId="{6DFDDF5A-084A-4549-B3D1-C392421F9EE8}" sibTransId="{9C929B19-3F6E-4848-B36E-B13AB9027CFD}"/>
    <dgm:cxn modelId="{89014336-8A65-4F53-A4A5-E82CDFAB9948}" type="presOf" srcId="{837CA3E5-158E-4DA0-9169-03D9DE4A1D9D}" destId="{A653380A-C235-48E3-8B7D-CD69CDFFE105}" srcOrd="0" destOrd="0" presId="urn:microsoft.com/office/officeart/2018/2/layout/IconVerticalSolidList"/>
    <dgm:cxn modelId="{8CFA083D-90A1-498F-8F64-876FDDF5218F}" type="presOf" srcId="{6CC4F59F-9AD1-43C0-90B5-B2C05E9768BE}" destId="{524E3B65-4AC7-42B0-8922-0C602E506A53}" srcOrd="0" destOrd="0" presId="urn:microsoft.com/office/officeart/2018/2/layout/IconVerticalSolidList"/>
    <dgm:cxn modelId="{170EFA57-34B4-4ABD-8862-BF5E23CC0A88}" type="presOf" srcId="{FA05B8E2-F62E-4E44-ADBC-6CBF24C6ABD6}" destId="{44469A0C-C8E7-4841-9F62-E140AC5AD795}" srcOrd="0" destOrd="0" presId="urn:microsoft.com/office/officeart/2018/2/layout/IconVerticalSolidList"/>
    <dgm:cxn modelId="{3E76258D-CA7A-42AB-9B4A-0E4D6CF94882}" type="presOf" srcId="{27AEE24E-0450-40D6-A9D7-C2949DED5D4B}" destId="{9C895B83-DC86-4912-A161-4785AEC1D310}" srcOrd="0" destOrd="0" presId="urn:microsoft.com/office/officeart/2018/2/layout/IconVerticalSolidList"/>
    <dgm:cxn modelId="{E22FCDA0-A0E1-49BF-A3E8-B96676DA35D1}" srcId="{6E285B0F-05A6-404C-AE39-B024A7BFA71B}" destId="{6CC4F59F-9AD1-43C0-90B5-B2C05E9768BE}" srcOrd="2" destOrd="0" parTransId="{8B659EBC-DCEA-4905-8D96-466E0C6D3961}" sibTransId="{DE7F0411-3764-4E69-B7A1-E39D1405CED4}"/>
    <dgm:cxn modelId="{1067E1EE-462E-4097-81FF-48E831EEAB50}" srcId="{6E285B0F-05A6-404C-AE39-B024A7BFA71B}" destId="{837CA3E5-158E-4DA0-9169-03D9DE4A1D9D}" srcOrd="0" destOrd="0" parTransId="{DBEECA4C-52DB-44C2-AEF1-C50AB320F18C}" sibTransId="{C8CF3A2C-81D5-4B67-9753-417F11D817A2}"/>
    <dgm:cxn modelId="{68C750E9-B586-4E2F-8964-B9C2E101D914}" type="presParOf" srcId="{699D1968-B990-429E-8F28-F4BFFBE98E2A}" destId="{3BEF6F58-D06C-4B04-8604-1740C44E66F0}" srcOrd="0" destOrd="0" presId="urn:microsoft.com/office/officeart/2018/2/layout/IconVerticalSolidList"/>
    <dgm:cxn modelId="{FC517FB6-5E87-405D-B2D7-D9A1211021A3}" type="presParOf" srcId="{3BEF6F58-D06C-4B04-8604-1740C44E66F0}" destId="{0F82D14D-72BB-4B41-97DB-ED15D042F0DF}" srcOrd="0" destOrd="0" presId="urn:microsoft.com/office/officeart/2018/2/layout/IconVerticalSolidList"/>
    <dgm:cxn modelId="{3F41DE25-1E65-4A8E-A2A4-87BB7B6E8EC2}" type="presParOf" srcId="{3BEF6F58-D06C-4B04-8604-1740C44E66F0}" destId="{89104801-005F-4B3A-99BC-EE154D2AA7C4}" srcOrd="1" destOrd="0" presId="urn:microsoft.com/office/officeart/2018/2/layout/IconVerticalSolidList"/>
    <dgm:cxn modelId="{9AF17DCC-9F89-4B81-AD6A-204D30FEAC11}" type="presParOf" srcId="{3BEF6F58-D06C-4B04-8604-1740C44E66F0}" destId="{27EA45BC-0DF1-4418-AC61-4DAD9A610405}" srcOrd="2" destOrd="0" presId="urn:microsoft.com/office/officeart/2018/2/layout/IconVerticalSolidList"/>
    <dgm:cxn modelId="{DE18ED2F-D11F-423D-8C26-F7CBE8A1A3EA}" type="presParOf" srcId="{3BEF6F58-D06C-4B04-8604-1740C44E66F0}" destId="{A653380A-C235-48E3-8B7D-CD69CDFFE105}" srcOrd="3" destOrd="0" presId="urn:microsoft.com/office/officeart/2018/2/layout/IconVerticalSolidList"/>
    <dgm:cxn modelId="{BF55CE93-9800-4B4A-A7D2-2E7BFB1609E6}" type="presParOf" srcId="{699D1968-B990-429E-8F28-F4BFFBE98E2A}" destId="{24C55092-50E1-4572-BDFD-11632102DEFF}" srcOrd="1" destOrd="0" presId="urn:microsoft.com/office/officeart/2018/2/layout/IconVerticalSolidList"/>
    <dgm:cxn modelId="{88E751BF-38A2-478C-865D-CDE8466AF4B8}" type="presParOf" srcId="{699D1968-B990-429E-8F28-F4BFFBE98E2A}" destId="{7312FD27-B5DE-4F42-91A7-F0FB0F5A2983}" srcOrd="2" destOrd="0" presId="urn:microsoft.com/office/officeart/2018/2/layout/IconVerticalSolidList"/>
    <dgm:cxn modelId="{4A9DA501-CFC7-4200-BB99-DEE1993A7343}" type="presParOf" srcId="{7312FD27-B5DE-4F42-91A7-F0FB0F5A2983}" destId="{7B4D6D5A-DF0D-49FF-8D06-5506E4384240}" srcOrd="0" destOrd="0" presId="urn:microsoft.com/office/officeart/2018/2/layout/IconVerticalSolidList"/>
    <dgm:cxn modelId="{9F2CD438-2848-44FC-AA9D-3A5BD2021A15}" type="presParOf" srcId="{7312FD27-B5DE-4F42-91A7-F0FB0F5A2983}" destId="{0A969D2F-7107-4F3F-A67A-774DDDB55F06}" srcOrd="1" destOrd="0" presId="urn:microsoft.com/office/officeart/2018/2/layout/IconVerticalSolidList"/>
    <dgm:cxn modelId="{D6FBEC9D-B699-48C6-B045-C198286AA9D3}" type="presParOf" srcId="{7312FD27-B5DE-4F42-91A7-F0FB0F5A2983}" destId="{8ADD57F3-B2FC-4F0C-AC1C-356B8CAAFD72}" srcOrd="2" destOrd="0" presId="urn:microsoft.com/office/officeart/2018/2/layout/IconVerticalSolidList"/>
    <dgm:cxn modelId="{6D0D5753-518D-471A-9083-D2257F504FDA}" type="presParOf" srcId="{7312FD27-B5DE-4F42-91A7-F0FB0F5A2983}" destId="{9C895B83-DC86-4912-A161-4785AEC1D310}" srcOrd="3" destOrd="0" presId="urn:microsoft.com/office/officeart/2018/2/layout/IconVerticalSolidList"/>
    <dgm:cxn modelId="{CCD3154E-40AE-43E5-95C3-D49ED4EC7E07}" type="presParOf" srcId="{699D1968-B990-429E-8F28-F4BFFBE98E2A}" destId="{47DD6C86-6531-43CA-A192-1DC620B1C247}" srcOrd="3" destOrd="0" presId="urn:microsoft.com/office/officeart/2018/2/layout/IconVerticalSolidList"/>
    <dgm:cxn modelId="{18BDC838-3B8F-44B0-B17B-EFED1B192C49}" type="presParOf" srcId="{699D1968-B990-429E-8F28-F4BFFBE98E2A}" destId="{8FC64F6D-94F5-4E5D-B1FC-F1CC98DBDFB6}" srcOrd="4" destOrd="0" presId="urn:microsoft.com/office/officeart/2018/2/layout/IconVerticalSolidList"/>
    <dgm:cxn modelId="{65232FBF-79AF-41EC-B63D-88BFB8C2E981}" type="presParOf" srcId="{8FC64F6D-94F5-4E5D-B1FC-F1CC98DBDFB6}" destId="{5E225B0C-E539-42EE-B5F7-2C56A0E2A246}" srcOrd="0" destOrd="0" presId="urn:microsoft.com/office/officeart/2018/2/layout/IconVerticalSolidList"/>
    <dgm:cxn modelId="{93A309CE-BF24-4F36-B39C-61E15AD07729}" type="presParOf" srcId="{8FC64F6D-94F5-4E5D-B1FC-F1CC98DBDFB6}" destId="{9F0B19C8-0F3B-44FB-B996-BAE2C62F736A}" srcOrd="1" destOrd="0" presId="urn:microsoft.com/office/officeart/2018/2/layout/IconVerticalSolidList"/>
    <dgm:cxn modelId="{A5127553-7CFF-49BB-ADB6-BAC28CAFE2D0}" type="presParOf" srcId="{8FC64F6D-94F5-4E5D-B1FC-F1CC98DBDFB6}" destId="{58C3B737-57C4-48D7-B1D1-4E42FB3BA090}" srcOrd="2" destOrd="0" presId="urn:microsoft.com/office/officeart/2018/2/layout/IconVerticalSolidList"/>
    <dgm:cxn modelId="{08986561-F7B9-4EA9-8D56-A960327A777E}" type="presParOf" srcId="{8FC64F6D-94F5-4E5D-B1FC-F1CC98DBDFB6}" destId="{524E3B65-4AC7-42B0-8922-0C602E506A53}" srcOrd="3" destOrd="0" presId="urn:microsoft.com/office/officeart/2018/2/layout/IconVerticalSolidList"/>
    <dgm:cxn modelId="{F218A64E-85AB-46E6-9A57-5EC3E46E551B}" type="presParOf" srcId="{699D1968-B990-429E-8F28-F4BFFBE98E2A}" destId="{3FB6E81A-8D8D-4DEE-BF52-59C2193C91B8}" srcOrd="5" destOrd="0" presId="urn:microsoft.com/office/officeart/2018/2/layout/IconVerticalSolidList"/>
    <dgm:cxn modelId="{B666371C-6381-4269-9D8E-626E53905037}" type="presParOf" srcId="{699D1968-B990-429E-8F28-F4BFFBE98E2A}" destId="{0861CC1B-EE3C-4053-8D82-2B8B9A267A92}" srcOrd="6" destOrd="0" presId="urn:microsoft.com/office/officeart/2018/2/layout/IconVerticalSolidList"/>
    <dgm:cxn modelId="{BA242FEC-743A-4010-86E6-041933997498}" type="presParOf" srcId="{0861CC1B-EE3C-4053-8D82-2B8B9A267A92}" destId="{F594B51C-E21B-43DA-A887-F5D1575740EF}" srcOrd="0" destOrd="0" presId="urn:microsoft.com/office/officeart/2018/2/layout/IconVerticalSolidList"/>
    <dgm:cxn modelId="{278DBAB2-39E1-4BC1-82DD-F3389411EE37}" type="presParOf" srcId="{0861CC1B-EE3C-4053-8D82-2B8B9A267A92}" destId="{AD911930-F6AD-40C1-94D5-AABFC09E3C47}" srcOrd="1" destOrd="0" presId="urn:microsoft.com/office/officeart/2018/2/layout/IconVerticalSolidList"/>
    <dgm:cxn modelId="{F98A2FC7-DCF1-49F9-96A6-3583C7769DDE}" type="presParOf" srcId="{0861CC1B-EE3C-4053-8D82-2B8B9A267A92}" destId="{0CE80952-A223-424B-B427-CF49D5A22FB8}" srcOrd="2" destOrd="0" presId="urn:microsoft.com/office/officeart/2018/2/layout/IconVerticalSolidList"/>
    <dgm:cxn modelId="{A4B56FDB-D2D9-4396-BB4F-C5353652468B}" type="presParOf" srcId="{0861CC1B-EE3C-4053-8D82-2B8B9A267A92}" destId="{44469A0C-C8E7-4841-9F62-E140AC5AD79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81F500-E7E4-4A4A-B1C3-411F7C1BD5E9}"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98269988-6E1C-42B3-919A-D0973B225959}">
      <dgm:prSet/>
      <dgm:spPr/>
      <dgm:t>
        <a:bodyPr/>
        <a:lstStyle/>
        <a:p>
          <a:r>
            <a:rPr lang="en-US" dirty="0"/>
            <a:t>Improved patient outcomes and reduced liability</a:t>
          </a:r>
        </a:p>
      </dgm:t>
    </dgm:pt>
    <dgm:pt modelId="{A34A278D-D2F6-4F99-8421-D46D76F4E9DB}" type="parTrans" cxnId="{021CBEE6-EB88-4087-8A5E-32950D97935B}">
      <dgm:prSet/>
      <dgm:spPr/>
      <dgm:t>
        <a:bodyPr/>
        <a:lstStyle/>
        <a:p>
          <a:endParaRPr lang="en-US"/>
        </a:p>
      </dgm:t>
    </dgm:pt>
    <dgm:pt modelId="{076676BF-34D5-4ACC-87BB-48CDD9563629}" type="sibTrans" cxnId="{021CBEE6-EB88-4087-8A5E-32950D97935B}">
      <dgm:prSet/>
      <dgm:spPr/>
      <dgm:t>
        <a:bodyPr/>
        <a:lstStyle/>
        <a:p>
          <a:endParaRPr lang="en-US"/>
        </a:p>
      </dgm:t>
    </dgm:pt>
    <dgm:pt modelId="{62D3B908-B668-412F-BD86-28D4AA4FF8EF}">
      <dgm:prSet/>
      <dgm:spPr/>
      <dgm:t>
        <a:bodyPr/>
        <a:lstStyle/>
        <a:p>
          <a:r>
            <a:rPr lang="en-US"/>
            <a:t>Investment in long-term success</a:t>
          </a:r>
        </a:p>
      </dgm:t>
    </dgm:pt>
    <dgm:pt modelId="{95DEE3C2-FC5F-4989-A26C-D3023FACCCF3}" type="parTrans" cxnId="{02A4AA98-5C07-4ADF-8574-24CDED70E851}">
      <dgm:prSet/>
      <dgm:spPr/>
      <dgm:t>
        <a:bodyPr/>
        <a:lstStyle/>
        <a:p>
          <a:endParaRPr lang="en-US"/>
        </a:p>
      </dgm:t>
    </dgm:pt>
    <dgm:pt modelId="{517E41B0-9BF3-4303-A6AC-80037B1AA888}" type="sibTrans" cxnId="{02A4AA98-5C07-4ADF-8574-24CDED70E851}">
      <dgm:prSet/>
      <dgm:spPr/>
      <dgm:t>
        <a:bodyPr/>
        <a:lstStyle/>
        <a:p>
          <a:endParaRPr lang="en-US"/>
        </a:p>
      </dgm:t>
    </dgm:pt>
    <dgm:pt modelId="{334F3C23-596C-4E08-A439-4AC7466A06BE}">
      <dgm:prSet/>
      <dgm:spPr/>
      <dgm:t>
        <a:bodyPr/>
        <a:lstStyle/>
        <a:p>
          <a:r>
            <a:rPr lang="en-US"/>
            <a:t>Lower orientation and training costs</a:t>
          </a:r>
        </a:p>
      </dgm:t>
    </dgm:pt>
    <dgm:pt modelId="{5C2D260A-D71E-46EB-81FF-33CAA2AB2977}" type="parTrans" cxnId="{B655113B-888B-4628-B0DF-E9F9D6DF4046}">
      <dgm:prSet/>
      <dgm:spPr/>
      <dgm:t>
        <a:bodyPr/>
        <a:lstStyle/>
        <a:p>
          <a:endParaRPr lang="en-US"/>
        </a:p>
      </dgm:t>
    </dgm:pt>
    <dgm:pt modelId="{BB600A99-6669-4C04-B2A1-C8753A3D8B71}" type="sibTrans" cxnId="{B655113B-888B-4628-B0DF-E9F9D6DF4046}">
      <dgm:prSet/>
      <dgm:spPr/>
      <dgm:t>
        <a:bodyPr/>
        <a:lstStyle/>
        <a:p>
          <a:endParaRPr lang="en-US"/>
        </a:p>
      </dgm:t>
    </dgm:pt>
    <dgm:pt modelId="{C4CA23DB-1FC1-4352-A8D2-FE95265B761A}">
      <dgm:prSet/>
      <dgm:spPr/>
      <dgm:t>
        <a:bodyPr/>
        <a:lstStyle/>
        <a:p>
          <a:r>
            <a:rPr lang="en-US"/>
            <a:t>Support for Magnet Status and accreditation</a:t>
          </a:r>
        </a:p>
      </dgm:t>
    </dgm:pt>
    <dgm:pt modelId="{2D251A81-6648-44E5-A22E-114E6CDA73C2}" type="parTrans" cxnId="{23C2D524-ECD5-4575-9424-F342B9BE4EB7}">
      <dgm:prSet/>
      <dgm:spPr/>
      <dgm:t>
        <a:bodyPr/>
        <a:lstStyle/>
        <a:p>
          <a:endParaRPr lang="en-US"/>
        </a:p>
      </dgm:t>
    </dgm:pt>
    <dgm:pt modelId="{000E3DF0-DAC4-4595-B014-6928159B7C94}" type="sibTrans" cxnId="{23C2D524-ECD5-4575-9424-F342B9BE4EB7}">
      <dgm:prSet/>
      <dgm:spPr/>
      <dgm:t>
        <a:bodyPr/>
        <a:lstStyle/>
        <a:p>
          <a:endParaRPr lang="en-US"/>
        </a:p>
      </dgm:t>
    </dgm:pt>
    <dgm:pt modelId="{FCE21C60-C712-401C-83F0-D2957AAB8B72}" type="pres">
      <dgm:prSet presAssocID="{0D81F500-E7E4-4A4A-B1C3-411F7C1BD5E9}" presName="matrix" presStyleCnt="0">
        <dgm:presLayoutVars>
          <dgm:chMax val="1"/>
          <dgm:dir/>
          <dgm:resizeHandles val="exact"/>
        </dgm:presLayoutVars>
      </dgm:prSet>
      <dgm:spPr/>
    </dgm:pt>
    <dgm:pt modelId="{9D39582E-BB14-4857-95D2-F403FB629C55}" type="pres">
      <dgm:prSet presAssocID="{0D81F500-E7E4-4A4A-B1C3-411F7C1BD5E9}" presName="diamond" presStyleLbl="bgShp" presStyleIdx="0" presStyleCnt="1"/>
      <dgm:spPr/>
    </dgm:pt>
    <dgm:pt modelId="{08CD5C48-AAB9-4250-9E95-3DAC08404048}" type="pres">
      <dgm:prSet presAssocID="{0D81F500-E7E4-4A4A-B1C3-411F7C1BD5E9}" presName="quad1" presStyleLbl="node1" presStyleIdx="0" presStyleCnt="4">
        <dgm:presLayoutVars>
          <dgm:chMax val="0"/>
          <dgm:chPref val="0"/>
          <dgm:bulletEnabled val="1"/>
        </dgm:presLayoutVars>
      </dgm:prSet>
      <dgm:spPr/>
    </dgm:pt>
    <dgm:pt modelId="{3FC1923A-E057-4416-89CC-87F12854251A}" type="pres">
      <dgm:prSet presAssocID="{0D81F500-E7E4-4A4A-B1C3-411F7C1BD5E9}" presName="quad2" presStyleLbl="node1" presStyleIdx="1" presStyleCnt="4">
        <dgm:presLayoutVars>
          <dgm:chMax val="0"/>
          <dgm:chPref val="0"/>
          <dgm:bulletEnabled val="1"/>
        </dgm:presLayoutVars>
      </dgm:prSet>
      <dgm:spPr/>
    </dgm:pt>
    <dgm:pt modelId="{CAF355E1-0B06-4A07-A617-B1E1FB9B9A67}" type="pres">
      <dgm:prSet presAssocID="{0D81F500-E7E4-4A4A-B1C3-411F7C1BD5E9}" presName="quad3" presStyleLbl="node1" presStyleIdx="2" presStyleCnt="4">
        <dgm:presLayoutVars>
          <dgm:chMax val="0"/>
          <dgm:chPref val="0"/>
          <dgm:bulletEnabled val="1"/>
        </dgm:presLayoutVars>
      </dgm:prSet>
      <dgm:spPr/>
    </dgm:pt>
    <dgm:pt modelId="{82DE4CC9-8E99-4B03-9462-16DC0D4A14A9}" type="pres">
      <dgm:prSet presAssocID="{0D81F500-E7E4-4A4A-B1C3-411F7C1BD5E9}" presName="quad4" presStyleLbl="node1" presStyleIdx="3" presStyleCnt="4">
        <dgm:presLayoutVars>
          <dgm:chMax val="0"/>
          <dgm:chPref val="0"/>
          <dgm:bulletEnabled val="1"/>
        </dgm:presLayoutVars>
      </dgm:prSet>
      <dgm:spPr/>
    </dgm:pt>
  </dgm:ptLst>
  <dgm:cxnLst>
    <dgm:cxn modelId="{9E02A90C-3EB0-4653-B06F-D586BFC807C3}" type="presOf" srcId="{C4CA23DB-1FC1-4352-A8D2-FE95265B761A}" destId="{82DE4CC9-8E99-4B03-9462-16DC0D4A14A9}" srcOrd="0" destOrd="0" presId="urn:microsoft.com/office/officeart/2005/8/layout/matrix3"/>
    <dgm:cxn modelId="{AC38DC16-627C-4777-984E-7E8BC59FF087}" type="presOf" srcId="{334F3C23-596C-4E08-A439-4AC7466A06BE}" destId="{CAF355E1-0B06-4A07-A617-B1E1FB9B9A67}" srcOrd="0" destOrd="0" presId="urn:microsoft.com/office/officeart/2005/8/layout/matrix3"/>
    <dgm:cxn modelId="{23C2D524-ECD5-4575-9424-F342B9BE4EB7}" srcId="{0D81F500-E7E4-4A4A-B1C3-411F7C1BD5E9}" destId="{C4CA23DB-1FC1-4352-A8D2-FE95265B761A}" srcOrd="3" destOrd="0" parTransId="{2D251A81-6648-44E5-A22E-114E6CDA73C2}" sibTransId="{000E3DF0-DAC4-4595-B014-6928159B7C94}"/>
    <dgm:cxn modelId="{B655113B-888B-4628-B0DF-E9F9D6DF4046}" srcId="{0D81F500-E7E4-4A4A-B1C3-411F7C1BD5E9}" destId="{334F3C23-596C-4E08-A439-4AC7466A06BE}" srcOrd="2" destOrd="0" parTransId="{5C2D260A-D71E-46EB-81FF-33CAA2AB2977}" sibTransId="{BB600A99-6669-4C04-B2A1-C8753A3D8B71}"/>
    <dgm:cxn modelId="{02A4AA98-5C07-4ADF-8574-24CDED70E851}" srcId="{0D81F500-E7E4-4A4A-B1C3-411F7C1BD5E9}" destId="{62D3B908-B668-412F-BD86-28D4AA4FF8EF}" srcOrd="1" destOrd="0" parTransId="{95DEE3C2-FC5F-4989-A26C-D3023FACCCF3}" sibTransId="{517E41B0-9BF3-4303-A6AC-80037B1AA888}"/>
    <dgm:cxn modelId="{1A3EBAB8-D188-438E-8765-01D09E6246A0}" type="presOf" srcId="{62D3B908-B668-412F-BD86-28D4AA4FF8EF}" destId="{3FC1923A-E057-4416-89CC-87F12854251A}" srcOrd="0" destOrd="0" presId="urn:microsoft.com/office/officeart/2005/8/layout/matrix3"/>
    <dgm:cxn modelId="{062792D4-4F9B-4093-A09B-FE3D630DA5D9}" type="presOf" srcId="{0D81F500-E7E4-4A4A-B1C3-411F7C1BD5E9}" destId="{FCE21C60-C712-401C-83F0-D2957AAB8B72}" srcOrd="0" destOrd="0" presId="urn:microsoft.com/office/officeart/2005/8/layout/matrix3"/>
    <dgm:cxn modelId="{021CBEE6-EB88-4087-8A5E-32950D97935B}" srcId="{0D81F500-E7E4-4A4A-B1C3-411F7C1BD5E9}" destId="{98269988-6E1C-42B3-919A-D0973B225959}" srcOrd="0" destOrd="0" parTransId="{A34A278D-D2F6-4F99-8421-D46D76F4E9DB}" sibTransId="{076676BF-34D5-4ACC-87BB-48CDD9563629}"/>
    <dgm:cxn modelId="{B65895F4-1164-4B0B-BD81-73DBA226539E}" type="presOf" srcId="{98269988-6E1C-42B3-919A-D0973B225959}" destId="{08CD5C48-AAB9-4250-9E95-3DAC08404048}" srcOrd="0" destOrd="0" presId="urn:microsoft.com/office/officeart/2005/8/layout/matrix3"/>
    <dgm:cxn modelId="{BD7153C5-EA6A-4925-9885-13C9FA7ECE86}" type="presParOf" srcId="{FCE21C60-C712-401C-83F0-D2957AAB8B72}" destId="{9D39582E-BB14-4857-95D2-F403FB629C55}" srcOrd="0" destOrd="0" presId="urn:microsoft.com/office/officeart/2005/8/layout/matrix3"/>
    <dgm:cxn modelId="{AE74357F-A846-4BA8-BE22-999E9F75B6AA}" type="presParOf" srcId="{FCE21C60-C712-401C-83F0-D2957AAB8B72}" destId="{08CD5C48-AAB9-4250-9E95-3DAC08404048}" srcOrd="1" destOrd="0" presId="urn:microsoft.com/office/officeart/2005/8/layout/matrix3"/>
    <dgm:cxn modelId="{780824EC-C0EF-4E59-BD7B-1E08DF01965E}" type="presParOf" srcId="{FCE21C60-C712-401C-83F0-D2957AAB8B72}" destId="{3FC1923A-E057-4416-89CC-87F12854251A}" srcOrd="2" destOrd="0" presId="urn:microsoft.com/office/officeart/2005/8/layout/matrix3"/>
    <dgm:cxn modelId="{4C7195B1-9BA9-4143-AF0E-4F5CECAE5CBC}" type="presParOf" srcId="{FCE21C60-C712-401C-83F0-D2957AAB8B72}" destId="{CAF355E1-0B06-4A07-A617-B1E1FB9B9A67}" srcOrd="3" destOrd="0" presId="urn:microsoft.com/office/officeart/2005/8/layout/matrix3"/>
    <dgm:cxn modelId="{9585B8FF-5DA2-403A-A2B8-D92CF0EA88A5}" type="presParOf" srcId="{FCE21C60-C712-401C-83F0-D2957AAB8B72}" destId="{82DE4CC9-8E99-4B03-9462-16DC0D4A14A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8B1C11-CAE9-4B85-91D8-13C3B5784450}" type="doc">
      <dgm:prSet loTypeId="urn:microsoft.com/office/officeart/2005/8/layout/hProcess9" loCatId="process" qsTypeId="urn:microsoft.com/office/officeart/2005/8/quickstyle/3d1" qsCatId="3D" csTypeId="urn:microsoft.com/office/officeart/2005/8/colors/accent5_2" csCatId="accent5" phldr="1"/>
      <dgm:spPr/>
    </dgm:pt>
    <dgm:pt modelId="{B441C9F6-D02F-49DB-B024-0C45BBBB7DB1}">
      <dgm:prSet phldrT="[Text]"/>
      <dgm:spPr/>
      <dgm:t>
        <a:bodyPr/>
        <a:lstStyle/>
        <a:p>
          <a:r>
            <a:rPr lang="en-US" dirty="0"/>
            <a:t>Schedule a Deep Dive with ENA</a:t>
          </a:r>
        </a:p>
      </dgm:t>
    </dgm:pt>
    <dgm:pt modelId="{750FD826-D298-40D1-91C6-A5C184B42A82}" type="parTrans" cxnId="{0DDE8663-7791-4309-A56A-2BA295491453}">
      <dgm:prSet/>
      <dgm:spPr/>
      <dgm:t>
        <a:bodyPr/>
        <a:lstStyle/>
        <a:p>
          <a:endParaRPr lang="en-US"/>
        </a:p>
      </dgm:t>
    </dgm:pt>
    <dgm:pt modelId="{8858718E-67BA-4285-9EE6-87F03382D4A3}" type="sibTrans" cxnId="{0DDE8663-7791-4309-A56A-2BA295491453}">
      <dgm:prSet/>
      <dgm:spPr/>
      <dgm:t>
        <a:bodyPr/>
        <a:lstStyle/>
        <a:p>
          <a:endParaRPr lang="en-US"/>
        </a:p>
      </dgm:t>
    </dgm:pt>
    <dgm:pt modelId="{E13E289F-3E97-41D1-92B9-032385C59462}">
      <dgm:prSet phldrT="[Text]"/>
      <dgm:spPr/>
      <dgm:t>
        <a:bodyPr/>
        <a:lstStyle/>
        <a:p>
          <a:r>
            <a:rPr lang="en-US" dirty="0"/>
            <a:t>Request a proposal</a:t>
          </a:r>
        </a:p>
      </dgm:t>
    </dgm:pt>
    <dgm:pt modelId="{4869380A-BF55-425B-9A17-AC6DCFB565CD}" type="parTrans" cxnId="{58900656-C38A-4FB8-891E-86FF581A6AE4}">
      <dgm:prSet/>
      <dgm:spPr/>
      <dgm:t>
        <a:bodyPr/>
        <a:lstStyle/>
        <a:p>
          <a:endParaRPr lang="en-US"/>
        </a:p>
      </dgm:t>
    </dgm:pt>
    <dgm:pt modelId="{83DD0A6D-4F3A-4CFF-8B72-B10BE1B1C06E}" type="sibTrans" cxnId="{58900656-C38A-4FB8-891E-86FF581A6AE4}">
      <dgm:prSet/>
      <dgm:spPr/>
      <dgm:t>
        <a:bodyPr/>
        <a:lstStyle/>
        <a:p>
          <a:endParaRPr lang="en-US"/>
        </a:p>
      </dgm:t>
    </dgm:pt>
    <dgm:pt modelId="{4FAF628C-7C67-4455-BAA8-5A6C72C272D5}">
      <dgm:prSet phldrT="[Text]"/>
      <dgm:spPr/>
      <dgm:t>
        <a:bodyPr/>
        <a:lstStyle/>
        <a:p>
          <a:r>
            <a:rPr lang="en-US" dirty="0"/>
            <a:t>Review budgets and funding opportunities</a:t>
          </a:r>
        </a:p>
      </dgm:t>
    </dgm:pt>
    <dgm:pt modelId="{A10EDC70-3DB8-42CC-A0A5-C58D90D2A3B0}" type="parTrans" cxnId="{B897F15C-963C-4EB1-82AC-7033C2DF3D20}">
      <dgm:prSet/>
      <dgm:spPr/>
      <dgm:t>
        <a:bodyPr/>
        <a:lstStyle/>
        <a:p>
          <a:endParaRPr lang="en-US"/>
        </a:p>
      </dgm:t>
    </dgm:pt>
    <dgm:pt modelId="{3FA0E93A-8766-45FE-A9BB-DCD6E0A52C93}" type="sibTrans" cxnId="{B897F15C-963C-4EB1-82AC-7033C2DF3D20}">
      <dgm:prSet/>
      <dgm:spPr/>
      <dgm:t>
        <a:bodyPr/>
        <a:lstStyle/>
        <a:p>
          <a:endParaRPr lang="en-US"/>
        </a:p>
      </dgm:t>
    </dgm:pt>
    <dgm:pt modelId="{57B89AE8-0308-4C99-8E17-82FA8873BED4}">
      <dgm:prSet phldrT="[Text]"/>
      <dgm:spPr/>
      <dgm:t>
        <a:bodyPr/>
        <a:lstStyle/>
        <a:p>
          <a:r>
            <a:rPr lang="en-US" dirty="0"/>
            <a:t>Obtain in ENA’s ENRP</a:t>
          </a:r>
        </a:p>
      </dgm:t>
    </dgm:pt>
    <dgm:pt modelId="{0045DE13-1D9B-40F1-95B9-EC8384541565}" type="parTrans" cxnId="{F6FBECCA-EF69-4647-AE16-83F0F02FA301}">
      <dgm:prSet/>
      <dgm:spPr/>
      <dgm:t>
        <a:bodyPr/>
        <a:lstStyle/>
        <a:p>
          <a:endParaRPr lang="en-US"/>
        </a:p>
      </dgm:t>
    </dgm:pt>
    <dgm:pt modelId="{B28B23E7-4F7F-4CC5-8CB1-FD9AFEC798C1}" type="sibTrans" cxnId="{F6FBECCA-EF69-4647-AE16-83F0F02FA301}">
      <dgm:prSet/>
      <dgm:spPr/>
      <dgm:t>
        <a:bodyPr/>
        <a:lstStyle/>
        <a:p>
          <a:endParaRPr lang="en-US"/>
        </a:p>
      </dgm:t>
    </dgm:pt>
    <dgm:pt modelId="{C8E06E2A-417C-4B79-AC83-0C9B905A6C06}">
      <dgm:prSet phldrT="[Text]"/>
      <dgm:spPr/>
      <dgm:t>
        <a:bodyPr/>
        <a:lstStyle/>
        <a:p>
          <a:r>
            <a:rPr lang="en-US" dirty="0"/>
            <a:t>Strategize long-term invest of ENRP</a:t>
          </a:r>
        </a:p>
      </dgm:t>
    </dgm:pt>
    <dgm:pt modelId="{1EF5881A-AB64-45BD-BEF5-837D2BB2F3A3}" type="parTrans" cxnId="{DBB45B65-56ED-4968-8536-6F6D92271590}">
      <dgm:prSet/>
      <dgm:spPr/>
      <dgm:t>
        <a:bodyPr/>
        <a:lstStyle/>
        <a:p>
          <a:endParaRPr lang="en-US"/>
        </a:p>
      </dgm:t>
    </dgm:pt>
    <dgm:pt modelId="{11E3566F-A7BF-496F-8841-74EE759F15DD}" type="sibTrans" cxnId="{DBB45B65-56ED-4968-8536-6F6D92271590}">
      <dgm:prSet/>
      <dgm:spPr/>
      <dgm:t>
        <a:bodyPr/>
        <a:lstStyle/>
        <a:p>
          <a:endParaRPr lang="en-US"/>
        </a:p>
      </dgm:t>
    </dgm:pt>
    <dgm:pt modelId="{48B28E7D-4766-4A13-940B-E3A863D19CC0}" type="pres">
      <dgm:prSet presAssocID="{9A8B1C11-CAE9-4B85-91D8-13C3B5784450}" presName="CompostProcess" presStyleCnt="0">
        <dgm:presLayoutVars>
          <dgm:dir/>
          <dgm:resizeHandles val="exact"/>
        </dgm:presLayoutVars>
      </dgm:prSet>
      <dgm:spPr/>
    </dgm:pt>
    <dgm:pt modelId="{15EC83F6-15DB-4E2F-936C-EB85E65281C1}" type="pres">
      <dgm:prSet presAssocID="{9A8B1C11-CAE9-4B85-91D8-13C3B5784450}" presName="arrow" presStyleLbl="bgShp" presStyleIdx="0" presStyleCnt="1"/>
      <dgm:spPr/>
    </dgm:pt>
    <dgm:pt modelId="{A8D18610-8870-4A8F-8A77-B5C6CF29D710}" type="pres">
      <dgm:prSet presAssocID="{9A8B1C11-CAE9-4B85-91D8-13C3B5784450}" presName="linearProcess" presStyleCnt="0"/>
      <dgm:spPr/>
    </dgm:pt>
    <dgm:pt modelId="{95CD541E-7577-401B-AD9F-21D444F91561}" type="pres">
      <dgm:prSet presAssocID="{B441C9F6-D02F-49DB-B024-0C45BBBB7DB1}" presName="textNode" presStyleLbl="node1" presStyleIdx="0" presStyleCnt="5">
        <dgm:presLayoutVars>
          <dgm:bulletEnabled val="1"/>
        </dgm:presLayoutVars>
      </dgm:prSet>
      <dgm:spPr/>
    </dgm:pt>
    <dgm:pt modelId="{5759CEDB-EE0A-4264-B77B-C82BEC257129}" type="pres">
      <dgm:prSet presAssocID="{8858718E-67BA-4285-9EE6-87F03382D4A3}" presName="sibTrans" presStyleCnt="0"/>
      <dgm:spPr/>
    </dgm:pt>
    <dgm:pt modelId="{B3AD08FF-DA56-4484-A5FC-8805F6F986FC}" type="pres">
      <dgm:prSet presAssocID="{E13E289F-3E97-41D1-92B9-032385C59462}" presName="textNode" presStyleLbl="node1" presStyleIdx="1" presStyleCnt="5">
        <dgm:presLayoutVars>
          <dgm:bulletEnabled val="1"/>
        </dgm:presLayoutVars>
      </dgm:prSet>
      <dgm:spPr/>
    </dgm:pt>
    <dgm:pt modelId="{452AC9CA-720F-4A0F-A1EA-374A8F543E53}" type="pres">
      <dgm:prSet presAssocID="{83DD0A6D-4F3A-4CFF-8B72-B10BE1B1C06E}" presName="sibTrans" presStyleCnt="0"/>
      <dgm:spPr/>
    </dgm:pt>
    <dgm:pt modelId="{FD770064-97DF-4FFD-8E2C-24DFCCDEB6D5}" type="pres">
      <dgm:prSet presAssocID="{4FAF628C-7C67-4455-BAA8-5A6C72C272D5}" presName="textNode" presStyleLbl="node1" presStyleIdx="2" presStyleCnt="5">
        <dgm:presLayoutVars>
          <dgm:bulletEnabled val="1"/>
        </dgm:presLayoutVars>
      </dgm:prSet>
      <dgm:spPr/>
    </dgm:pt>
    <dgm:pt modelId="{1CDE8C01-A492-40FE-BFF7-66970617AC99}" type="pres">
      <dgm:prSet presAssocID="{3FA0E93A-8766-45FE-A9BB-DCD6E0A52C93}" presName="sibTrans" presStyleCnt="0"/>
      <dgm:spPr/>
    </dgm:pt>
    <dgm:pt modelId="{BB498883-C96A-49B5-96DA-B3BDB5E0E577}" type="pres">
      <dgm:prSet presAssocID="{57B89AE8-0308-4C99-8E17-82FA8873BED4}" presName="textNode" presStyleLbl="node1" presStyleIdx="3" presStyleCnt="5">
        <dgm:presLayoutVars>
          <dgm:bulletEnabled val="1"/>
        </dgm:presLayoutVars>
      </dgm:prSet>
      <dgm:spPr/>
    </dgm:pt>
    <dgm:pt modelId="{8381B9D0-CAA0-440B-8E76-32E5E051A85E}" type="pres">
      <dgm:prSet presAssocID="{B28B23E7-4F7F-4CC5-8CB1-FD9AFEC798C1}" presName="sibTrans" presStyleCnt="0"/>
      <dgm:spPr/>
    </dgm:pt>
    <dgm:pt modelId="{BAB8A336-4EDA-40EA-B2ED-3B0BD008692C}" type="pres">
      <dgm:prSet presAssocID="{C8E06E2A-417C-4B79-AC83-0C9B905A6C06}" presName="textNode" presStyleLbl="node1" presStyleIdx="4" presStyleCnt="5">
        <dgm:presLayoutVars>
          <dgm:bulletEnabled val="1"/>
        </dgm:presLayoutVars>
      </dgm:prSet>
      <dgm:spPr/>
    </dgm:pt>
  </dgm:ptLst>
  <dgm:cxnLst>
    <dgm:cxn modelId="{F4293001-B4F3-4C0E-A294-F10A8768ED49}" type="presOf" srcId="{57B89AE8-0308-4C99-8E17-82FA8873BED4}" destId="{BB498883-C96A-49B5-96DA-B3BDB5E0E577}" srcOrd="0" destOrd="0" presId="urn:microsoft.com/office/officeart/2005/8/layout/hProcess9"/>
    <dgm:cxn modelId="{8E51F45B-665D-46D8-BAD6-7EB0EE135F78}" type="presOf" srcId="{E13E289F-3E97-41D1-92B9-032385C59462}" destId="{B3AD08FF-DA56-4484-A5FC-8805F6F986FC}" srcOrd="0" destOrd="0" presId="urn:microsoft.com/office/officeart/2005/8/layout/hProcess9"/>
    <dgm:cxn modelId="{B897F15C-963C-4EB1-82AC-7033C2DF3D20}" srcId="{9A8B1C11-CAE9-4B85-91D8-13C3B5784450}" destId="{4FAF628C-7C67-4455-BAA8-5A6C72C272D5}" srcOrd="2" destOrd="0" parTransId="{A10EDC70-3DB8-42CC-A0A5-C58D90D2A3B0}" sibTransId="{3FA0E93A-8766-45FE-A9BB-DCD6E0A52C93}"/>
    <dgm:cxn modelId="{0DDE8663-7791-4309-A56A-2BA295491453}" srcId="{9A8B1C11-CAE9-4B85-91D8-13C3B5784450}" destId="{B441C9F6-D02F-49DB-B024-0C45BBBB7DB1}" srcOrd="0" destOrd="0" parTransId="{750FD826-D298-40D1-91C6-A5C184B42A82}" sibTransId="{8858718E-67BA-4285-9EE6-87F03382D4A3}"/>
    <dgm:cxn modelId="{DBB45B65-56ED-4968-8536-6F6D92271590}" srcId="{9A8B1C11-CAE9-4B85-91D8-13C3B5784450}" destId="{C8E06E2A-417C-4B79-AC83-0C9B905A6C06}" srcOrd="4" destOrd="0" parTransId="{1EF5881A-AB64-45BD-BEF5-837D2BB2F3A3}" sibTransId="{11E3566F-A7BF-496F-8841-74EE759F15DD}"/>
    <dgm:cxn modelId="{B93EE14E-84D9-4BDA-96DC-3C1903F11A71}" type="presOf" srcId="{B441C9F6-D02F-49DB-B024-0C45BBBB7DB1}" destId="{95CD541E-7577-401B-AD9F-21D444F91561}" srcOrd="0" destOrd="0" presId="urn:microsoft.com/office/officeart/2005/8/layout/hProcess9"/>
    <dgm:cxn modelId="{25E30872-C1A1-4017-B885-66C05EA60C8B}" type="presOf" srcId="{C8E06E2A-417C-4B79-AC83-0C9B905A6C06}" destId="{BAB8A336-4EDA-40EA-B2ED-3B0BD008692C}" srcOrd="0" destOrd="0" presId="urn:microsoft.com/office/officeart/2005/8/layout/hProcess9"/>
    <dgm:cxn modelId="{58900656-C38A-4FB8-891E-86FF581A6AE4}" srcId="{9A8B1C11-CAE9-4B85-91D8-13C3B5784450}" destId="{E13E289F-3E97-41D1-92B9-032385C59462}" srcOrd="1" destOrd="0" parTransId="{4869380A-BF55-425B-9A17-AC6DCFB565CD}" sibTransId="{83DD0A6D-4F3A-4CFF-8B72-B10BE1B1C06E}"/>
    <dgm:cxn modelId="{5B1A0CC3-3FEE-466A-BC5A-9CE5683665BF}" type="presOf" srcId="{9A8B1C11-CAE9-4B85-91D8-13C3B5784450}" destId="{48B28E7D-4766-4A13-940B-E3A863D19CC0}" srcOrd="0" destOrd="0" presId="urn:microsoft.com/office/officeart/2005/8/layout/hProcess9"/>
    <dgm:cxn modelId="{F6FBECCA-EF69-4647-AE16-83F0F02FA301}" srcId="{9A8B1C11-CAE9-4B85-91D8-13C3B5784450}" destId="{57B89AE8-0308-4C99-8E17-82FA8873BED4}" srcOrd="3" destOrd="0" parTransId="{0045DE13-1D9B-40F1-95B9-EC8384541565}" sibTransId="{B28B23E7-4F7F-4CC5-8CB1-FD9AFEC798C1}"/>
    <dgm:cxn modelId="{225D6DE7-927A-4576-95FD-33D6264AF63C}" type="presOf" srcId="{4FAF628C-7C67-4455-BAA8-5A6C72C272D5}" destId="{FD770064-97DF-4FFD-8E2C-24DFCCDEB6D5}" srcOrd="0" destOrd="0" presId="urn:microsoft.com/office/officeart/2005/8/layout/hProcess9"/>
    <dgm:cxn modelId="{7665401F-BADB-4F63-AE25-068626A16265}" type="presParOf" srcId="{48B28E7D-4766-4A13-940B-E3A863D19CC0}" destId="{15EC83F6-15DB-4E2F-936C-EB85E65281C1}" srcOrd="0" destOrd="0" presId="urn:microsoft.com/office/officeart/2005/8/layout/hProcess9"/>
    <dgm:cxn modelId="{3B5ED9E3-E8D2-4AA7-B4CE-09A33AA4976C}" type="presParOf" srcId="{48B28E7D-4766-4A13-940B-E3A863D19CC0}" destId="{A8D18610-8870-4A8F-8A77-B5C6CF29D710}" srcOrd="1" destOrd="0" presId="urn:microsoft.com/office/officeart/2005/8/layout/hProcess9"/>
    <dgm:cxn modelId="{BE55404B-D016-4042-A14F-2B5B64B1E710}" type="presParOf" srcId="{A8D18610-8870-4A8F-8A77-B5C6CF29D710}" destId="{95CD541E-7577-401B-AD9F-21D444F91561}" srcOrd="0" destOrd="0" presId="urn:microsoft.com/office/officeart/2005/8/layout/hProcess9"/>
    <dgm:cxn modelId="{3303A4FE-05D1-4835-A4CC-EDFDD5104FF7}" type="presParOf" srcId="{A8D18610-8870-4A8F-8A77-B5C6CF29D710}" destId="{5759CEDB-EE0A-4264-B77B-C82BEC257129}" srcOrd="1" destOrd="0" presId="urn:microsoft.com/office/officeart/2005/8/layout/hProcess9"/>
    <dgm:cxn modelId="{40D37652-734C-4E34-90F4-DB921981A927}" type="presParOf" srcId="{A8D18610-8870-4A8F-8A77-B5C6CF29D710}" destId="{B3AD08FF-DA56-4484-A5FC-8805F6F986FC}" srcOrd="2" destOrd="0" presId="urn:microsoft.com/office/officeart/2005/8/layout/hProcess9"/>
    <dgm:cxn modelId="{41BE35F9-3278-4699-B206-6BFEE461F4C6}" type="presParOf" srcId="{A8D18610-8870-4A8F-8A77-B5C6CF29D710}" destId="{452AC9CA-720F-4A0F-A1EA-374A8F543E53}" srcOrd="3" destOrd="0" presId="urn:microsoft.com/office/officeart/2005/8/layout/hProcess9"/>
    <dgm:cxn modelId="{8C794F3C-95F9-4A09-8F36-B7AC5A4BAC82}" type="presParOf" srcId="{A8D18610-8870-4A8F-8A77-B5C6CF29D710}" destId="{FD770064-97DF-4FFD-8E2C-24DFCCDEB6D5}" srcOrd="4" destOrd="0" presId="urn:microsoft.com/office/officeart/2005/8/layout/hProcess9"/>
    <dgm:cxn modelId="{1C3F6721-DC17-4135-ADAA-9F0DCC881F08}" type="presParOf" srcId="{A8D18610-8870-4A8F-8A77-B5C6CF29D710}" destId="{1CDE8C01-A492-40FE-BFF7-66970617AC99}" srcOrd="5" destOrd="0" presId="urn:microsoft.com/office/officeart/2005/8/layout/hProcess9"/>
    <dgm:cxn modelId="{50C3B78D-7440-4EE4-8F08-A05619D1BEC5}" type="presParOf" srcId="{A8D18610-8870-4A8F-8A77-B5C6CF29D710}" destId="{BB498883-C96A-49B5-96DA-B3BDB5E0E577}" srcOrd="6" destOrd="0" presId="urn:microsoft.com/office/officeart/2005/8/layout/hProcess9"/>
    <dgm:cxn modelId="{0F172CE2-2FA7-4554-966C-B03616B610FA}" type="presParOf" srcId="{A8D18610-8870-4A8F-8A77-B5C6CF29D710}" destId="{8381B9D0-CAA0-440B-8E76-32E5E051A85E}" srcOrd="7" destOrd="0" presId="urn:microsoft.com/office/officeart/2005/8/layout/hProcess9"/>
    <dgm:cxn modelId="{23823D63-A06D-4617-9351-1D43E93ADD0A}" type="presParOf" srcId="{A8D18610-8870-4A8F-8A77-B5C6CF29D710}" destId="{BAB8A336-4EDA-40EA-B2ED-3B0BD008692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A56D07B-0F62-49B7-8548-D2036C04DDC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6A0F164-DD60-4EAB-BD36-4540E4C18D4A}">
      <dgm:prSet/>
      <dgm:spPr/>
      <dgm:t>
        <a:bodyPr/>
        <a:lstStyle/>
        <a:p>
          <a:r>
            <a:rPr lang="en-US"/>
            <a:t>Questions?</a:t>
          </a:r>
        </a:p>
      </dgm:t>
    </dgm:pt>
    <dgm:pt modelId="{B42F0B3F-45A9-4C9A-A14B-F737C523AAC9}" type="parTrans" cxnId="{DDC18DB7-4295-4E77-809C-FB08FA494750}">
      <dgm:prSet/>
      <dgm:spPr/>
      <dgm:t>
        <a:bodyPr/>
        <a:lstStyle/>
        <a:p>
          <a:endParaRPr lang="en-US"/>
        </a:p>
      </dgm:t>
    </dgm:pt>
    <dgm:pt modelId="{24B1F330-EA85-43F8-AD65-BB445AAFD508}" type="sibTrans" cxnId="{DDC18DB7-4295-4E77-809C-FB08FA494750}">
      <dgm:prSet/>
      <dgm:spPr/>
      <dgm:t>
        <a:bodyPr/>
        <a:lstStyle/>
        <a:p>
          <a:endParaRPr lang="en-US"/>
        </a:p>
      </dgm:t>
    </dgm:pt>
    <dgm:pt modelId="{0CBFCCFB-AB12-418D-8A6B-3AC519599D60}">
      <dgm:prSet/>
      <dgm:spPr/>
      <dgm:t>
        <a:bodyPr/>
        <a:lstStyle/>
        <a:p>
          <a:r>
            <a:rPr lang="en-US"/>
            <a:t>Follow-up meeting</a:t>
          </a:r>
        </a:p>
      </dgm:t>
    </dgm:pt>
    <dgm:pt modelId="{F33EF2BA-07B3-416B-9A5A-3A50DB1916A4}" type="parTrans" cxnId="{3F646D77-C30F-4D89-9BA1-AA5C9EB8051B}">
      <dgm:prSet/>
      <dgm:spPr/>
      <dgm:t>
        <a:bodyPr/>
        <a:lstStyle/>
        <a:p>
          <a:endParaRPr lang="en-US"/>
        </a:p>
      </dgm:t>
    </dgm:pt>
    <dgm:pt modelId="{6D92E7B3-6F0B-429E-930A-F03161F414CB}" type="sibTrans" cxnId="{3F646D77-C30F-4D89-9BA1-AA5C9EB8051B}">
      <dgm:prSet/>
      <dgm:spPr/>
      <dgm:t>
        <a:bodyPr/>
        <a:lstStyle/>
        <a:p>
          <a:endParaRPr lang="en-US"/>
        </a:p>
      </dgm:t>
    </dgm:pt>
    <dgm:pt modelId="{019A31E4-5A5D-4756-84C5-38958CB9A4C7}">
      <dgm:prSet/>
      <dgm:spPr/>
      <dgm:t>
        <a:bodyPr/>
        <a:lstStyle/>
        <a:p>
          <a:r>
            <a:rPr lang="en-US"/>
            <a:t>Contact information:</a:t>
          </a:r>
        </a:p>
      </dgm:t>
    </dgm:pt>
    <dgm:pt modelId="{9581BF33-61AC-4958-9020-DAFD90AB95D0}" type="parTrans" cxnId="{0FD4F59A-292F-4505-B133-DE81788AE1A8}">
      <dgm:prSet/>
      <dgm:spPr/>
      <dgm:t>
        <a:bodyPr/>
        <a:lstStyle/>
        <a:p>
          <a:endParaRPr lang="en-US"/>
        </a:p>
      </dgm:t>
    </dgm:pt>
    <dgm:pt modelId="{6EA151A9-D121-4FFB-97BB-AD114A772765}" type="sibTrans" cxnId="{0FD4F59A-292F-4505-B133-DE81788AE1A8}">
      <dgm:prSet/>
      <dgm:spPr/>
      <dgm:t>
        <a:bodyPr/>
        <a:lstStyle/>
        <a:p>
          <a:endParaRPr lang="en-US"/>
        </a:p>
      </dgm:t>
    </dgm:pt>
    <dgm:pt modelId="{A80AC668-E204-42B0-B7B0-D7677851160D}" type="pres">
      <dgm:prSet presAssocID="{7A56D07B-0F62-49B7-8548-D2036C04DDC9}" presName="root" presStyleCnt="0">
        <dgm:presLayoutVars>
          <dgm:dir/>
          <dgm:resizeHandles val="exact"/>
        </dgm:presLayoutVars>
      </dgm:prSet>
      <dgm:spPr/>
    </dgm:pt>
    <dgm:pt modelId="{45CB95E6-3AE2-4D11-8AE8-7FB0A039B420}" type="pres">
      <dgm:prSet presAssocID="{46A0F164-DD60-4EAB-BD36-4540E4C18D4A}" presName="compNode" presStyleCnt="0"/>
      <dgm:spPr/>
    </dgm:pt>
    <dgm:pt modelId="{6DCACCE3-1E86-4B65-AD73-8B2258E52C91}" type="pres">
      <dgm:prSet presAssocID="{46A0F164-DD60-4EAB-BD36-4540E4C18D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EB0F5FD4-F615-4581-B8DD-DD08C76AA230}" type="pres">
      <dgm:prSet presAssocID="{46A0F164-DD60-4EAB-BD36-4540E4C18D4A}" presName="spaceRect" presStyleCnt="0"/>
      <dgm:spPr/>
    </dgm:pt>
    <dgm:pt modelId="{03DAC5B1-DED1-4E2B-A14F-769AB6E796CC}" type="pres">
      <dgm:prSet presAssocID="{46A0F164-DD60-4EAB-BD36-4540E4C18D4A}" presName="textRect" presStyleLbl="revTx" presStyleIdx="0" presStyleCnt="3">
        <dgm:presLayoutVars>
          <dgm:chMax val="1"/>
          <dgm:chPref val="1"/>
        </dgm:presLayoutVars>
      </dgm:prSet>
      <dgm:spPr/>
    </dgm:pt>
    <dgm:pt modelId="{AB81C430-C6C0-4F17-A551-ADF824BE75A1}" type="pres">
      <dgm:prSet presAssocID="{24B1F330-EA85-43F8-AD65-BB445AAFD508}" presName="sibTrans" presStyleCnt="0"/>
      <dgm:spPr/>
    </dgm:pt>
    <dgm:pt modelId="{5D96A515-AE19-48C7-952E-8F3532DE3C32}" type="pres">
      <dgm:prSet presAssocID="{0CBFCCFB-AB12-418D-8A6B-3AC519599D60}" presName="compNode" presStyleCnt="0"/>
      <dgm:spPr/>
    </dgm:pt>
    <dgm:pt modelId="{17F0D7B7-9030-48A1-969F-807DED37C9F9}" type="pres">
      <dgm:prSet presAssocID="{0CBFCCFB-AB12-418D-8A6B-3AC519599D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E78CC067-1082-4DDD-9C2F-5721E8543DF2}" type="pres">
      <dgm:prSet presAssocID="{0CBFCCFB-AB12-418D-8A6B-3AC519599D60}" presName="spaceRect" presStyleCnt="0"/>
      <dgm:spPr/>
    </dgm:pt>
    <dgm:pt modelId="{B3535D17-EB28-4826-A817-9263DE58CC75}" type="pres">
      <dgm:prSet presAssocID="{0CBFCCFB-AB12-418D-8A6B-3AC519599D60}" presName="textRect" presStyleLbl="revTx" presStyleIdx="1" presStyleCnt="3">
        <dgm:presLayoutVars>
          <dgm:chMax val="1"/>
          <dgm:chPref val="1"/>
        </dgm:presLayoutVars>
      </dgm:prSet>
      <dgm:spPr/>
    </dgm:pt>
    <dgm:pt modelId="{6694BE8F-B2F5-4463-8DC3-5DF4C5B76BB9}" type="pres">
      <dgm:prSet presAssocID="{6D92E7B3-6F0B-429E-930A-F03161F414CB}" presName="sibTrans" presStyleCnt="0"/>
      <dgm:spPr/>
    </dgm:pt>
    <dgm:pt modelId="{324DCC60-71A5-4F31-AE94-ED4D46A452EA}" type="pres">
      <dgm:prSet presAssocID="{019A31E4-5A5D-4756-84C5-38958CB9A4C7}" presName="compNode" presStyleCnt="0"/>
      <dgm:spPr/>
    </dgm:pt>
    <dgm:pt modelId="{2D2A20CF-F1E9-4A0F-8520-EC7BA3802017}" type="pres">
      <dgm:prSet presAssocID="{019A31E4-5A5D-4756-84C5-38958CB9A4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eiver"/>
        </a:ext>
      </dgm:extLst>
    </dgm:pt>
    <dgm:pt modelId="{918387AA-3C9D-4AD6-A292-259C7595C1C8}" type="pres">
      <dgm:prSet presAssocID="{019A31E4-5A5D-4756-84C5-38958CB9A4C7}" presName="spaceRect" presStyleCnt="0"/>
      <dgm:spPr/>
    </dgm:pt>
    <dgm:pt modelId="{FE3AC434-7F85-463A-86B2-CDA8C48C1E39}" type="pres">
      <dgm:prSet presAssocID="{019A31E4-5A5D-4756-84C5-38958CB9A4C7}" presName="textRect" presStyleLbl="revTx" presStyleIdx="2" presStyleCnt="3">
        <dgm:presLayoutVars>
          <dgm:chMax val="1"/>
          <dgm:chPref val="1"/>
        </dgm:presLayoutVars>
      </dgm:prSet>
      <dgm:spPr/>
    </dgm:pt>
  </dgm:ptLst>
  <dgm:cxnLst>
    <dgm:cxn modelId="{70630E02-6D19-4B47-B00B-5741A1C385A4}" type="presOf" srcId="{019A31E4-5A5D-4756-84C5-38958CB9A4C7}" destId="{FE3AC434-7F85-463A-86B2-CDA8C48C1E39}" srcOrd="0" destOrd="0" presId="urn:microsoft.com/office/officeart/2018/2/layout/IconLabelList"/>
    <dgm:cxn modelId="{32361229-46D2-42F1-A837-977A244874B8}" type="presOf" srcId="{46A0F164-DD60-4EAB-BD36-4540E4C18D4A}" destId="{03DAC5B1-DED1-4E2B-A14F-769AB6E796CC}" srcOrd="0" destOrd="0" presId="urn:microsoft.com/office/officeart/2018/2/layout/IconLabelList"/>
    <dgm:cxn modelId="{6A62063A-DA79-4301-894E-A237D74FF291}" type="presOf" srcId="{0CBFCCFB-AB12-418D-8A6B-3AC519599D60}" destId="{B3535D17-EB28-4826-A817-9263DE58CC75}" srcOrd="0" destOrd="0" presId="urn:microsoft.com/office/officeart/2018/2/layout/IconLabelList"/>
    <dgm:cxn modelId="{3F646D77-C30F-4D89-9BA1-AA5C9EB8051B}" srcId="{7A56D07B-0F62-49B7-8548-D2036C04DDC9}" destId="{0CBFCCFB-AB12-418D-8A6B-3AC519599D60}" srcOrd="1" destOrd="0" parTransId="{F33EF2BA-07B3-416B-9A5A-3A50DB1916A4}" sibTransId="{6D92E7B3-6F0B-429E-930A-F03161F414CB}"/>
    <dgm:cxn modelId="{0FD4F59A-292F-4505-B133-DE81788AE1A8}" srcId="{7A56D07B-0F62-49B7-8548-D2036C04DDC9}" destId="{019A31E4-5A5D-4756-84C5-38958CB9A4C7}" srcOrd="2" destOrd="0" parTransId="{9581BF33-61AC-4958-9020-DAFD90AB95D0}" sibTransId="{6EA151A9-D121-4FFB-97BB-AD114A772765}"/>
    <dgm:cxn modelId="{DDC18DB7-4295-4E77-809C-FB08FA494750}" srcId="{7A56D07B-0F62-49B7-8548-D2036C04DDC9}" destId="{46A0F164-DD60-4EAB-BD36-4540E4C18D4A}" srcOrd="0" destOrd="0" parTransId="{B42F0B3F-45A9-4C9A-A14B-F737C523AAC9}" sibTransId="{24B1F330-EA85-43F8-AD65-BB445AAFD508}"/>
    <dgm:cxn modelId="{0D6BBCDD-B3F6-4589-BDEC-BF6D9C3DE26F}" type="presOf" srcId="{7A56D07B-0F62-49B7-8548-D2036C04DDC9}" destId="{A80AC668-E204-42B0-B7B0-D7677851160D}" srcOrd="0" destOrd="0" presId="urn:microsoft.com/office/officeart/2018/2/layout/IconLabelList"/>
    <dgm:cxn modelId="{61647C00-2A6C-423B-9818-C4A757ABACF0}" type="presParOf" srcId="{A80AC668-E204-42B0-B7B0-D7677851160D}" destId="{45CB95E6-3AE2-4D11-8AE8-7FB0A039B420}" srcOrd="0" destOrd="0" presId="urn:microsoft.com/office/officeart/2018/2/layout/IconLabelList"/>
    <dgm:cxn modelId="{61FE30AA-9FD2-48D8-AEED-3254A97411AB}" type="presParOf" srcId="{45CB95E6-3AE2-4D11-8AE8-7FB0A039B420}" destId="{6DCACCE3-1E86-4B65-AD73-8B2258E52C91}" srcOrd="0" destOrd="0" presId="urn:microsoft.com/office/officeart/2018/2/layout/IconLabelList"/>
    <dgm:cxn modelId="{B10C6A0A-9E79-4C19-B92C-E61F81CDA0FF}" type="presParOf" srcId="{45CB95E6-3AE2-4D11-8AE8-7FB0A039B420}" destId="{EB0F5FD4-F615-4581-B8DD-DD08C76AA230}" srcOrd="1" destOrd="0" presId="urn:microsoft.com/office/officeart/2018/2/layout/IconLabelList"/>
    <dgm:cxn modelId="{5055B70D-2FEE-4835-8A6A-65C49EBE9591}" type="presParOf" srcId="{45CB95E6-3AE2-4D11-8AE8-7FB0A039B420}" destId="{03DAC5B1-DED1-4E2B-A14F-769AB6E796CC}" srcOrd="2" destOrd="0" presId="urn:microsoft.com/office/officeart/2018/2/layout/IconLabelList"/>
    <dgm:cxn modelId="{6E149300-2F28-4119-93CA-40D3D9359BC7}" type="presParOf" srcId="{A80AC668-E204-42B0-B7B0-D7677851160D}" destId="{AB81C430-C6C0-4F17-A551-ADF824BE75A1}" srcOrd="1" destOrd="0" presId="urn:microsoft.com/office/officeart/2018/2/layout/IconLabelList"/>
    <dgm:cxn modelId="{50A977C9-A5B3-4008-AF6B-AB776122E527}" type="presParOf" srcId="{A80AC668-E204-42B0-B7B0-D7677851160D}" destId="{5D96A515-AE19-48C7-952E-8F3532DE3C32}" srcOrd="2" destOrd="0" presId="urn:microsoft.com/office/officeart/2018/2/layout/IconLabelList"/>
    <dgm:cxn modelId="{9BFF74BE-8372-488A-BDA3-6AF05B9F91A0}" type="presParOf" srcId="{5D96A515-AE19-48C7-952E-8F3532DE3C32}" destId="{17F0D7B7-9030-48A1-969F-807DED37C9F9}" srcOrd="0" destOrd="0" presId="urn:microsoft.com/office/officeart/2018/2/layout/IconLabelList"/>
    <dgm:cxn modelId="{B8C41056-484E-44A8-957B-AE32E0BE481D}" type="presParOf" srcId="{5D96A515-AE19-48C7-952E-8F3532DE3C32}" destId="{E78CC067-1082-4DDD-9C2F-5721E8543DF2}" srcOrd="1" destOrd="0" presId="urn:microsoft.com/office/officeart/2018/2/layout/IconLabelList"/>
    <dgm:cxn modelId="{A3E583BD-28A0-4950-98B0-3F37C02C5EB5}" type="presParOf" srcId="{5D96A515-AE19-48C7-952E-8F3532DE3C32}" destId="{B3535D17-EB28-4826-A817-9263DE58CC75}" srcOrd="2" destOrd="0" presId="urn:microsoft.com/office/officeart/2018/2/layout/IconLabelList"/>
    <dgm:cxn modelId="{81DCB69C-F28C-4958-B8FB-700CA87F6416}" type="presParOf" srcId="{A80AC668-E204-42B0-B7B0-D7677851160D}" destId="{6694BE8F-B2F5-4463-8DC3-5DF4C5B76BB9}" srcOrd="3" destOrd="0" presId="urn:microsoft.com/office/officeart/2018/2/layout/IconLabelList"/>
    <dgm:cxn modelId="{060C5DB3-36FC-4A5D-B2D2-25C3CE4C83FA}" type="presParOf" srcId="{A80AC668-E204-42B0-B7B0-D7677851160D}" destId="{324DCC60-71A5-4F31-AE94-ED4D46A452EA}" srcOrd="4" destOrd="0" presId="urn:microsoft.com/office/officeart/2018/2/layout/IconLabelList"/>
    <dgm:cxn modelId="{3D95C0E3-515B-4FE3-8383-42169E9024B0}" type="presParOf" srcId="{324DCC60-71A5-4F31-AE94-ED4D46A452EA}" destId="{2D2A20CF-F1E9-4A0F-8520-EC7BA3802017}" srcOrd="0" destOrd="0" presId="urn:microsoft.com/office/officeart/2018/2/layout/IconLabelList"/>
    <dgm:cxn modelId="{8CA8550A-BA8E-4FD6-B8AD-D86CAD203C7E}" type="presParOf" srcId="{324DCC60-71A5-4F31-AE94-ED4D46A452EA}" destId="{918387AA-3C9D-4AD6-A292-259C7595C1C8}" srcOrd="1" destOrd="0" presId="urn:microsoft.com/office/officeart/2018/2/layout/IconLabelList"/>
    <dgm:cxn modelId="{57BE7631-42A5-4BBE-8326-26BE92A02225}" type="presParOf" srcId="{324DCC60-71A5-4F31-AE94-ED4D46A452EA}" destId="{FE3AC434-7F85-463A-86B2-CDA8C48C1E3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725961-6E3C-4695-AD4B-FE5771E88643}"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2CCC2B2E-9A5A-4DDF-9367-A19327F9660B}">
      <dgm:prSet phldrT="[Text]" custT="1"/>
      <dgm:spPr/>
      <dgm:t>
        <a:bodyPr/>
        <a:lstStyle/>
        <a:p>
          <a:r>
            <a:rPr lang="en-US" sz="1100" dirty="0"/>
            <a:t>Nursing shortage </a:t>
          </a:r>
        </a:p>
      </dgm:t>
    </dgm:pt>
    <dgm:pt modelId="{560A19A4-7982-47DF-91D1-05B61B0DCB69}" type="parTrans" cxnId="{6EA1552D-9521-4A03-928F-55217A23E121}">
      <dgm:prSet/>
      <dgm:spPr/>
      <dgm:t>
        <a:bodyPr/>
        <a:lstStyle/>
        <a:p>
          <a:endParaRPr lang="en-US"/>
        </a:p>
      </dgm:t>
    </dgm:pt>
    <dgm:pt modelId="{BED7F35B-05D5-4FF7-BD7C-09CA1EC5EDC9}" type="sibTrans" cxnId="{6EA1552D-9521-4A03-928F-55217A23E121}">
      <dgm:prSet/>
      <dgm:spPr/>
      <dgm:t>
        <a:bodyPr/>
        <a:lstStyle/>
        <a:p>
          <a:endParaRPr lang="en-US"/>
        </a:p>
      </dgm:t>
    </dgm:pt>
    <dgm:pt modelId="{74FD26CA-3EF4-4F03-928C-375ECF8D5392}">
      <dgm:prSet custT="1"/>
      <dgm:spPr/>
      <dgm:t>
        <a:bodyPr/>
        <a:lstStyle/>
        <a:p>
          <a:r>
            <a:rPr lang="en-US" sz="1100" dirty="0"/>
            <a:t>Increase workload</a:t>
          </a:r>
        </a:p>
      </dgm:t>
    </dgm:pt>
    <dgm:pt modelId="{41D1F5EA-D3A6-4D7E-B21C-4620BD162328}" type="parTrans" cxnId="{F742A35E-AEBC-4751-9D57-C59248C34529}">
      <dgm:prSet/>
      <dgm:spPr/>
      <dgm:t>
        <a:bodyPr/>
        <a:lstStyle/>
        <a:p>
          <a:endParaRPr lang="en-US"/>
        </a:p>
      </dgm:t>
    </dgm:pt>
    <dgm:pt modelId="{278A33C5-6B0B-4CCE-8C4C-63965A3E7BC0}" type="sibTrans" cxnId="{F742A35E-AEBC-4751-9D57-C59248C34529}">
      <dgm:prSet/>
      <dgm:spPr/>
      <dgm:t>
        <a:bodyPr/>
        <a:lstStyle/>
        <a:p>
          <a:endParaRPr lang="en-US"/>
        </a:p>
      </dgm:t>
    </dgm:pt>
    <dgm:pt modelId="{12CD5F8C-3C72-4470-B53E-39EB6EC71467}">
      <dgm:prSet custT="1"/>
      <dgm:spPr/>
      <dgm:t>
        <a:bodyPr/>
        <a:lstStyle/>
        <a:p>
          <a:r>
            <a:rPr lang="en-US" sz="1100" dirty="0"/>
            <a:t>Increase stress</a:t>
          </a:r>
        </a:p>
      </dgm:t>
    </dgm:pt>
    <dgm:pt modelId="{853783AA-CDA4-4799-A330-38A7A24CF502}" type="parTrans" cxnId="{D9B3744D-50F6-4CAC-93D1-D0747E2ED424}">
      <dgm:prSet/>
      <dgm:spPr/>
      <dgm:t>
        <a:bodyPr/>
        <a:lstStyle/>
        <a:p>
          <a:endParaRPr lang="en-US"/>
        </a:p>
      </dgm:t>
    </dgm:pt>
    <dgm:pt modelId="{D96F768C-D1E3-449F-8C28-E560AFCB4D68}" type="sibTrans" cxnId="{D9B3744D-50F6-4CAC-93D1-D0747E2ED424}">
      <dgm:prSet/>
      <dgm:spPr/>
      <dgm:t>
        <a:bodyPr/>
        <a:lstStyle/>
        <a:p>
          <a:endParaRPr lang="en-US"/>
        </a:p>
      </dgm:t>
    </dgm:pt>
    <dgm:pt modelId="{2214EED7-BFBD-4B3C-8FBB-861DE8909750}">
      <dgm:prSet custT="1"/>
      <dgm:spPr/>
      <dgm:t>
        <a:bodyPr/>
        <a:lstStyle/>
        <a:p>
          <a:r>
            <a:rPr lang="en-US" sz="1100" dirty="0"/>
            <a:t>Moral distress</a:t>
          </a:r>
        </a:p>
      </dgm:t>
    </dgm:pt>
    <dgm:pt modelId="{3D9ECE76-E4EC-4DC3-BE49-9F455F7B4125}" type="parTrans" cxnId="{FBBA076B-08B6-4AD9-92E4-A590C45C7738}">
      <dgm:prSet/>
      <dgm:spPr/>
      <dgm:t>
        <a:bodyPr/>
        <a:lstStyle/>
        <a:p>
          <a:endParaRPr lang="en-US"/>
        </a:p>
      </dgm:t>
    </dgm:pt>
    <dgm:pt modelId="{C82538C4-6E82-4408-9F6F-A549FF34F36F}" type="sibTrans" cxnId="{FBBA076B-08B6-4AD9-92E4-A590C45C7738}">
      <dgm:prSet/>
      <dgm:spPr/>
      <dgm:t>
        <a:bodyPr/>
        <a:lstStyle/>
        <a:p>
          <a:endParaRPr lang="en-US"/>
        </a:p>
      </dgm:t>
    </dgm:pt>
    <dgm:pt modelId="{F5B21D0C-A3A4-4733-AD4C-C2D22B8F59CF}">
      <dgm:prSet custT="1"/>
      <dgm:spPr/>
      <dgm:t>
        <a:bodyPr/>
        <a:lstStyle/>
        <a:p>
          <a:r>
            <a:rPr lang="en-US" sz="1100" dirty="0"/>
            <a:t>Disruption of workflow</a:t>
          </a:r>
        </a:p>
      </dgm:t>
    </dgm:pt>
    <dgm:pt modelId="{145E989E-68BF-49D9-A2D9-9F2861A5EF89}" type="parTrans" cxnId="{EDBC4804-7B39-40CB-8889-D67BA6F97625}">
      <dgm:prSet/>
      <dgm:spPr/>
      <dgm:t>
        <a:bodyPr/>
        <a:lstStyle/>
        <a:p>
          <a:endParaRPr lang="en-US"/>
        </a:p>
      </dgm:t>
    </dgm:pt>
    <dgm:pt modelId="{E996CACE-53FB-43FC-81C2-421BC2D3CB2F}" type="sibTrans" cxnId="{EDBC4804-7B39-40CB-8889-D67BA6F97625}">
      <dgm:prSet/>
      <dgm:spPr/>
      <dgm:t>
        <a:bodyPr/>
        <a:lstStyle/>
        <a:p>
          <a:endParaRPr lang="en-US"/>
        </a:p>
      </dgm:t>
    </dgm:pt>
    <dgm:pt modelId="{BAFA9659-C000-4E25-8065-8205E4D16360}">
      <dgm:prSet custT="1"/>
      <dgm:spPr/>
      <dgm:t>
        <a:bodyPr/>
        <a:lstStyle/>
        <a:p>
          <a:r>
            <a:rPr lang="en-US" sz="1100" dirty="0"/>
            <a:t>Diminishes quality of nursing care</a:t>
          </a:r>
        </a:p>
      </dgm:t>
    </dgm:pt>
    <dgm:pt modelId="{9314C3BE-2F5F-4406-BE5C-F382406DAF31}" type="parTrans" cxnId="{ECA649DB-BC1D-4F41-892D-271C7582B4C2}">
      <dgm:prSet/>
      <dgm:spPr/>
      <dgm:t>
        <a:bodyPr/>
        <a:lstStyle/>
        <a:p>
          <a:endParaRPr lang="en-US"/>
        </a:p>
      </dgm:t>
    </dgm:pt>
    <dgm:pt modelId="{B0790545-EA0E-4EC7-9C8A-78EA50212825}" type="sibTrans" cxnId="{ECA649DB-BC1D-4F41-892D-271C7582B4C2}">
      <dgm:prSet/>
      <dgm:spPr/>
      <dgm:t>
        <a:bodyPr/>
        <a:lstStyle/>
        <a:p>
          <a:endParaRPr lang="en-US"/>
        </a:p>
      </dgm:t>
    </dgm:pt>
    <dgm:pt modelId="{D7928825-3296-4530-AA9A-C467F026CB28}">
      <dgm:prSet custT="1"/>
      <dgm:spPr/>
      <dgm:t>
        <a:bodyPr/>
        <a:lstStyle/>
        <a:p>
          <a:r>
            <a:rPr lang="en-US" sz="1100" dirty="0"/>
            <a:t>Decreased productivity</a:t>
          </a:r>
        </a:p>
      </dgm:t>
    </dgm:pt>
    <dgm:pt modelId="{06544D49-DCD8-487D-81C0-9E51AF7CD43B}" type="parTrans" cxnId="{DA24944F-04F5-4082-A54F-2E8D4093F8C8}">
      <dgm:prSet/>
      <dgm:spPr/>
      <dgm:t>
        <a:bodyPr/>
        <a:lstStyle/>
        <a:p>
          <a:endParaRPr lang="en-US"/>
        </a:p>
      </dgm:t>
    </dgm:pt>
    <dgm:pt modelId="{887BF443-91DE-4120-8CDD-528C43D1D803}" type="sibTrans" cxnId="{DA24944F-04F5-4082-A54F-2E8D4093F8C8}">
      <dgm:prSet/>
      <dgm:spPr/>
      <dgm:t>
        <a:bodyPr/>
        <a:lstStyle/>
        <a:p>
          <a:endParaRPr lang="en-US"/>
        </a:p>
      </dgm:t>
    </dgm:pt>
    <dgm:pt modelId="{87CE0636-CA25-4F90-9486-33C7549ADEBB}" type="pres">
      <dgm:prSet presAssocID="{6D725961-6E3C-4695-AD4B-FE5771E88643}" presName="cycle" presStyleCnt="0">
        <dgm:presLayoutVars>
          <dgm:dir/>
          <dgm:resizeHandles val="exact"/>
        </dgm:presLayoutVars>
      </dgm:prSet>
      <dgm:spPr/>
    </dgm:pt>
    <dgm:pt modelId="{79B417AE-7C9C-4B0C-82DC-47E62B85A4F0}" type="pres">
      <dgm:prSet presAssocID="{2CCC2B2E-9A5A-4DDF-9367-A19327F9660B}" presName="dummy" presStyleCnt="0"/>
      <dgm:spPr/>
    </dgm:pt>
    <dgm:pt modelId="{F335BB2B-39C0-4F68-ADC4-AA71AF58EAED}" type="pres">
      <dgm:prSet presAssocID="{2CCC2B2E-9A5A-4DDF-9367-A19327F9660B}" presName="node" presStyleLbl="revTx" presStyleIdx="0" presStyleCnt="7">
        <dgm:presLayoutVars>
          <dgm:bulletEnabled val="1"/>
        </dgm:presLayoutVars>
      </dgm:prSet>
      <dgm:spPr/>
    </dgm:pt>
    <dgm:pt modelId="{46AFCFDE-8156-474E-9E9C-8C428B3B811D}" type="pres">
      <dgm:prSet presAssocID="{BED7F35B-05D5-4FF7-BD7C-09CA1EC5EDC9}" presName="sibTrans" presStyleLbl="node1" presStyleIdx="0" presStyleCnt="7"/>
      <dgm:spPr/>
    </dgm:pt>
    <dgm:pt modelId="{C3F8FD42-EB9C-48B4-BA94-15D5602FDDCE}" type="pres">
      <dgm:prSet presAssocID="{74FD26CA-3EF4-4F03-928C-375ECF8D5392}" presName="dummy" presStyleCnt="0"/>
      <dgm:spPr/>
    </dgm:pt>
    <dgm:pt modelId="{AF0CE9D6-5496-4E12-9445-6340817EF050}" type="pres">
      <dgm:prSet presAssocID="{74FD26CA-3EF4-4F03-928C-375ECF8D5392}" presName="node" presStyleLbl="revTx" presStyleIdx="1" presStyleCnt="7">
        <dgm:presLayoutVars>
          <dgm:bulletEnabled val="1"/>
        </dgm:presLayoutVars>
      </dgm:prSet>
      <dgm:spPr/>
    </dgm:pt>
    <dgm:pt modelId="{425DB290-67AF-472E-8866-AE768CA858E4}" type="pres">
      <dgm:prSet presAssocID="{278A33C5-6B0B-4CCE-8C4C-63965A3E7BC0}" presName="sibTrans" presStyleLbl="node1" presStyleIdx="1" presStyleCnt="7"/>
      <dgm:spPr/>
    </dgm:pt>
    <dgm:pt modelId="{A458FBB1-CAEC-4DB5-B345-7871B76B719F}" type="pres">
      <dgm:prSet presAssocID="{12CD5F8C-3C72-4470-B53E-39EB6EC71467}" presName="dummy" presStyleCnt="0"/>
      <dgm:spPr/>
    </dgm:pt>
    <dgm:pt modelId="{8C12519C-16D0-47E1-9D55-4E8DD65D1335}" type="pres">
      <dgm:prSet presAssocID="{12CD5F8C-3C72-4470-B53E-39EB6EC71467}" presName="node" presStyleLbl="revTx" presStyleIdx="2" presStyleCnt="7">
        <dgm:presLayoutVars>
          <dgm:bulletEnabled val="1"/>
        </dgm:presLayoutVars>
      </dgm:prSet>
      <dgm:spPr/>
    </dgm:pt>
    <dgm:pt modelId="{4A777E81-3E4D-4256-B763-A227618F2696}" type="pres">
      <dgm:prSet presAssocID="{D96F768C-D1E3-449F-8C28-E560AFCB4D68}" presName="sibTrans" presStyleLbl="node1" presStyleIdx="2" presStyleCnt="7"/>
      <dgm:spPr/>
    </dgm:pt>
    <dgm:pt modelId="{260D9264-FEDA-4866-A1E8-48BBBCB70C9C}" type="pres">
      <dgm:prSet presAssocID="{2214EED7-BFBD-4B3C-8FBB-861DE8909750}" presName="dummy" presStyleCnt="0"/>
      <dgm:spPr/>
    </dgm:pt>
    <dgm:pt modelId="{1F0C454E-A6E8-48A3-A29A-8909733374A2}" type="pres">
      <dgm:prSet presAssocID="{2214EED7-BFBD-4B3C-8FBB-861DE8909750}" presName="node" presStyleLbl="revTx" presStyleIdx="3" presStyleCnt="7">
        <dgm:presLayoutVars>
          <dgm:bulletEnabled val="1"/>
        </dgm:presLayoutVars>
      </dgm:prSet>
      <dgm:spPr/>
    </dgm:pt>
    <dgm:pt modelId="{85A53480-5A66-4285-A955-858286F97F37}" type="pres">
      <dgm:prSet presAssocID="{C82538C4-6E82-4408-9F6F-A549FF34F36F}" presName="sibTrans" presStyleLbl="node1" presStyleIdx="3" presStyleCnt="7"/>
      <dgm:spPr/>
    </dgm:pt>
    <dgm:pt modelId="{7638307E-EF14-4456-9680-24957B54A151}" type="pres">
      <dgm:prSet presAssocID="{F5B21D0C-A3A4-4733-AD4C-C2D22B8F59CF}" presName="dummy" presStyleCnt="0"/>
      <dgm:spPr/>
    </dgm:pt>
    <dgm:pt modelId="{D1ED9FBB-D957-411A-A483-E0ECE44EDE86}" type="pres">
      <dgm:prSet presAssocID="{F5B21D0C-A3A4-4733-AD4C-C2D22B8F59CF}" presName="node" presStyleLbl="revTx" presStyleIdx="4" presStyleCnt="7">
        <dgm:presLayoutVars>
          <dgm:bulletEnabled val="1"/>
        </dgm:presLayoutVars>
      </dgm:prSet>
      <dgm:spPr/>
    </dgm:pt>
    <dgm:pt modelId="{1B8C27CA-32B3-4511-95BD-A2F6D35922D7}" type="pres">
      <dgm:prSet presAssocID="{E996CACE-53FB-43FC-81C2-421BC2D3CB2F}" presName="sibTrans" presStyleLbl="node1" presStyleIdx="4" presStyleCnt="7"/>
      <dgm:spPr/>
    </dgm:pt>
    <dgm:pt modelId="{EC44A8F0-997D-4FE5-8700-4B758D1F7251}" type="pres">
      <dgm:prSet presAssocID="{BAFA9659-C000-4E25-8065-8205E4D16360}" presName="dummy" presStyleCnt="0"/>
      <dgm:spPr/>
    </dgm:pt>
    <dgm:pt modelId="{BD3BAB88-C6A4-4902-9880-4F4D19575489}" type="pres">
      <dgm:prSet presAssocID="{BAFA9659-C000-4E25-8065-8205E4D16360}" presName="node" presStyleLbl="revTx" presStyleIdx="5" presStyleCnt="7">
        <dgm:presLayoutVars>
          <dgm:bulletEnabled val="1"/>
        </dgm:presLayoutVars>
      </dgm:prSet>
      <dgm:spPr/>
    </dgm:pt>
    <dgm:pt modelId="{0A2EF811-B31B-4B71-BD15-E23953491918}" type="pres">
      <dgm:prSet presAssocID="{B0790545-EA0E-4EC7-9C8A-78EA50212825}" presName="sibTrans" presStyleLbl="node1" presStyleIdx="5" presStyleCnt="7"/>
      <dgm:spPr/>
    </dgm:pt>
    <dgm:pt modelId="{3ACEDA3F-E1A9-4A3F-A2EE-31AF515F2960}" type="pres">
      <dgm:prSet presAssocID="{D7928825-3296-4530-AA9A-C467F026CB28}" presName="dummy" presStyleCnt="0"/>
      <dgm:spPr/>
    </dgm:pt>
    <dgm:pt modelId="{2F2F5819-AA1C-4A6A-B6E2-9B7B7A27BE65}" type="pres">
      <dgm:prSet presAssocID="{D7928825-3296-4530-AA9A-C467F026CB28}" presName="node" presStyleLbl="revTx" presStyleIdx="6" presStyleCnt="7">
        <dgm:presLayoutVars>
          <dgm:bulletEnabled val="1"/>
        </dgm:presLayoutVars>
      </dgm:prSet>
      <dgm:spPr/>
    </dgm:pt>
    <dgm:pt modelId="{D4C734C9-0872-4D0A-A9BD-F53353F37698}" type="pres">
      <dgm:prSet presAssocID="{887BF443-91DE-4120-8CDD-528C43D1D803}" presName="sibTrans" presStyleLbl="node1" presStyleIdx="6" presStyleCnt="7" custLinFactNeighborX="-1393"/>
      <dgm:spPr/>
    </dgm:pt>
  </dgm:ptLst>
  <dgm:cxnLst>
    <dgm:cxn modelId="{3DE38602-ED32-4BDC-A99A-5AD8B26708BB}" type="presOf" srcId="{BAFA9659-C000-4E25-8065-8205E4D16360}" destId="{BD3BAB88-C6A4-4902-9880-4F4D19575489}" srcOrd="0" destOrd="0" presId="urn:microsoft.com/office/officeart/2005/8/layout/cycle1"/>
    <dgm:cxn modelId="{EDBC4804-7B39-40CB-8889-D67BA6F97625}" srcId="{6D725961-6E3C-4695-AD4B-FE5771E88643}" destId="{F5B21D0C-A3A4-4733-AD4C-C2D22B8F59CF}" srcOrd="4" destOrd="0" parTransId="{145E989E-68BF-49D9-A2D9-9F2861A5EF89}" sibTransId="{E996CACE-53FB-43FC-81C2-421BC2D3CB2F}"/>
    <dgm:cxn modelId="{1068FB08-152A-4A83-91EC-D1922721C85C}" type="presOf" srcId="{C82538C4-6E82-4408-9F6F-A549FF34F36F}" destId="{85A53480-5A66-4285-A955-858286F97F37}" srcOrd="0" destOrd="0" presId="urn:microsoft.com/office/officeart/2005/8/layout/cycle1"/>
    <dgm:cxn modelId="{A45FC80C-F8F1-47AF-A529-274C0E4C24D1}" type="presOf" srcId="{E996CACE-53FB-43FC-81C2-421BC2D3CB2F}" destId="{1B8C27CA-32B3-4511-95BD-A2F6D35922D7}" srcOrd="0" destOrd="0" presId="urn:microsoft.com/office/officeart/2005/8/layout/cycle1"/>
    <dgm:cxn modelId="{384B430D-899B-4204-AF62-B360A1456376}" type="presOf" srcId="{12CD5F8C-3C72-4470-B53E-39EB6EC71467}" destId="{8C12519C-16D0-47E1-9D55-4E8DD65D1335}" srcOrd="0" destOrd="0" presId="urn:microsoft.com/office/officeart/2005/8/layout/cycle1"/>
    <dgm:cxn modelId="{E300C111-6542-4644-9F29-45B8FA8AEE36}" type="presOf" srcId="{887BF443-91DE-4120-8CDD-528C43D1D803}" destId="{D4C734C9-0872-4D0A-A9BD-F53353F37698}" srcOrd="0" destOrd="0" presId="urn:microsoft.com/office/officeart/2005/8/layout/cycle1"/>
    <dgm:cxn modelId="{AABFAF29-E86D-4686-B339-DF3A65FB7B2E}" type="presOf" srcId="{D96F768C-D1E3-449F-8C28-E560AFCB4D68}" destId="{4A777E81-3E4D-4256-B763-A227618F2696}" srcOrd="0" destOrd="0" presId="urn:microsoft.com/office/officeart/2005/8/layout/cycle1"/>
    <dgm:cxn modelId="{6EA1552D-9521-4A03-928F-55217A23E121}" srcId="{6D725961-6E3C-4695-AD4B-FE5771E88643}" destId="{2CCC2B2E-9A5A-4DDF-9367-A19327F9660B}" srcOrd="0" destOrd="0" parTransId="{560A19A4-7982-47DF-91D1-05B61B0DCB69}" sibTransId="{BED7F35B-05D5-4FF7-BD7C-09CA1EC5EDC9}"/>
    <dgm:cxn modelId="{CA38D13E-BB28-40B1-A21A-F02CC2B8D827}" type="presOf" srcId="{74FD26CA-3EF4-4F03-928C-375ECF8D5392}" destId="{AF0CE9D6-5496-4E12-9445-6340817EF050}" srcOrd="0" destOrd="0" presId="urn:microsoft.com/office/officeart/2005/8/layout/cycle1"/>
    <dgm:cxn modelId="{F742A35E-AEBC-4751-9D57-C59248C34529}" srcId="{6D725961-6E3C-4695-AD4B-FE5771E88643}" destId="{74FD26CA-3EF4-4F03-928C-375ECF8D5392}" srcOrd="1" destOrd="0" parTransId="{41D1F5EA-D3A6-4D7E-B21C-4620BD162328}" sibTransId="{278A33C5-6B0B-4CCE-8C4C-63965A3E7BC0}"/>
    <dgm:cxn modelId="{FBBA076B-08B6-4AD9-92E4-A590C45C7738}" srcId="{6D725961-6E3C-4695-AD4B-FE5771E88643}" destId="{2214EED7-BFBD-4B3C-8FBB-861DE8909750}" srcOrd="3" destOrd="0" parTransId="{3D9ECE76-E4EC-4DC3-BE49-9F455F7B4125}" sibTransId="{C82538C4-6E82-4408-9F6F-A549FF34F36F}"/>
    <dgm:cxn modelId="{DEEC664B-7327-4B36-8BF4-2205BA7C2D95}" type="presOf" srcId="{6D725961-6E3C-4695-AD4B-FE5771E88643}" destId="{87CE0636-CA25-4F90-9486-33C7549ADEBB}" srcOrd="0" destOrd="0" presId="urn:microsoft.com/office/officeart/2005/8/layout/cycle1"/>
    <dgm:cxn modelId="{D9B3744D-50F6-4CAC-93D1-D0747E2ED424}" srcId="{6D725961-6E3C-4695-AD4B-FE5771E88643}" destId="{12CD5F8C-3C72-4470-B53E-39EB6EC71467}" srcOrd="2" destOrd="0" parTransId="{853783AA-CDA4-4799-A330-38A7A24CF502}" sibTransId="{D96F768C-D1E3-449F-8C28-E560AFCB4D68}"/>
    <dgm:cxn modelId="{DA24944F-04F5-4082-A54F-2E8D4093F8C8}" srcId="{6D725961-6E3C-4695-AD4B-FE5771E88643}" destId="{D7928825-3296-4530-AA9A-C467F026CB28}" srcOrd="6" destOrd="0" parTransId="{06544D49-DCD8-487D-81C0-9E51AF7CD43B}" sibTransId="{887BF443-91DE-4120-8CDD-528C43D1D803}"/>
    <dgm:cxn modelId="{E0B72251-9E89-4EA6-B217-A714FC1329E7}" type="presOf" srcId="{B0790545-EA0E-4EC7-9C8A-78EA50212825}" destId="{0A2EF811-B31B-4B71-BD15-E23953491918}" srcOrd="0" destOrd="0" presId="urn:microsoft.com/office/officeart/2005/8/layout/cycle1"/>
    <dgm:cxn modelId="{04DFA851-CE09-4FEA-8910-9FA7F18A0B40}" type="presOf" srcId="{2CCC2B2E-9A5A-4DDF-9367-A19327F9660B}" destId="{F335BB2B-39C0-4F68-ADC4-AA71AF58EAED}" srcOrd="0" destOrd="0" presId="urn:microsoft.com/office/officeart/2005/8/layout/cycle1"/>
    <dgm:cxn modelId="{2581DA52-96C5-4F4D-8918-5BBA96B945AF}" type="presOf" srcId="{278A33C5-6B0B-4CCE-8C4C-63965A3E7BC0}" destId="{425DB290-67AF-472E-8866-AE768CA858E4}" srcOrd="0" destOrd="0" presId="urn:microsoft.com/office/officeart/2005/8/layout/cycle1"/>
    <dgm:cxn modelId="{025EB385-AC23-4BEE-A40B-AB5906775109}" type="presOf" srcId="{F5B21D0C-A3A4-4733-AD4C-C2D22B8F59CF}" destId="{D1ED9FBB-D957-411A-A483-E0ECE44EDE86}" srcOrd="0" destOrd="0" presId="urn:microsoft.com/office/officeart/2005/8/layout/cycle1"/>
    <dgm:cxn modelId="{7AA6F79E-24CB-4C01-8CD3-7394705C2951}" type="presOf" srcId="{BED7F35B-05D5-4FF7-BD7C-09CA1EC5EDC9}" destId="{46AFCFDE-8156-474E-9E9C-8C428B3B811D}" srcOrd="0" destOrd="0" presId="urn:microsoft.com/office/officeart/2005/8/layout/cycle1"/>
    <dgm:cxn modelId="{1A2D29D7-3239-49EC-8A20-BF193D7F78B6}" type="presOf" srcId="{D7928825-3296-4530-AA9A-C467F026CB28}" destId="{2F2F5819-AA1C-4A6A-B6E2-9B7B7A27BE65}" srcOrd="0" destOrd="0" presId="urn:microsoft.com/office/officeart/2005/8/layout/cycle1"/>
    <dgm:cxn modelId="{ECA649DB-BC1D-4F41-892D-271C7582B4C2}" srcId="{6D725961-6E3C-4695-AD4B-FE5771E88643}" destId="{BAFA9659-C000-4E25-8065-8205E4D16360}" srcOrd="5" destOrd="0" parTransId="{9314C3BE-2F5F-4406-BE5C-F382406DAF31}" sibTransId="{B0790545-EA0E-4EC7-9C8A-78EA50212825}"/>
    <dgm:cxn modelId="{9265F3F1-5FD2-496B-811B-C4FEC18FD6EF}" type="presOf" srcId="{2214EED7-BFBD-4B3C-8FBB-861DE8909750}" destId="{1F0C454E-A6E8-48A3-A29A-8909733374A2}" srcOrd="0" destOrd="0" presId="urn:microsoft.com/office/officeart/2005/8/layout/cycle1"/>
    <dgm:cxn modelId="{AC1C1AD9-7945-46B1-BCC5-C316ED9F9E92}" type="presParOf" srcId="{87CE0636-CA25-4F90-9486-33C7549ADEBB}" destId="{79B417AE-7C9C-4B0C-82DC-47E62B85A4F0}" srcOrd="0" destOrd="0" presId="urn:microsoft.com/office/officeart/2005/8/layout/cycle1"/>
    <dgm:cxn modelId="{D09FF5E7-2805-4EC1-9698-1EDFA5987842}" type="presParOf" srcId="{87CE0636-CA25-4F90-9486-33C7549ADEBB}" destId="{F335BB2B-39C0-4F68-ADC4-AA71AF58EAED}" srcOrd="1" destOrd="0" presId="urn:microsoft.com/office/officeart/2005/8/layout/cycle1"/>
    <dgm:cxn modelId="{73A62A0F-4207-4099-86B9-15DF5D66C7A8}" type="presParOf" srcId="{87CE0636-CA25-4F90-9486-33C7549ADEBB}" destId="{46AFCFDE-8156-474E-9E9C-8C428B3B811D}" srcOrd="2" destOrd="0" presId="urn:microsoft.com/office/officeart/2005/8/layout/cycle1"/>
    <dgm:cxn modelId="{CEDDB27D-E447-4D4E-B3A8-E2E38A133109}" type="presParOf" srcId="{87CE0636-CA25-4F90-9486-33C7549ADEBB}" destId="{C3F8FD42-EB9C-48B4-BA94-15D5602FDDCE}" srcOrd="3" destOrd="0" presId="urn:microsoft.com/office/officeart/2005/8/layout/cycle1"/>
    <dgm:cxn modelId="{90B738E5-AB28-4965-A055-8CD5302C6ADE}" type="presParOf" srcId="{87CE0636-CA25-4F90-9486-33C7549ADEBB}" destId="{AF0CE9D6-5496-4E12-9445-6340817EF050}" srcOrd="4" destOrd="0" presId="urn:microsoft.com/office/officeart/2005/8/layout/cycle1"/>
    <dgm:cxn modelId="{BEA7051E-5F00-4C85-B83C-1D2817655261}" type="presParOf" srcId="{87CE0636-CA25-4F90-9486-33C7549ADEBB}" destId="{425DB290-67AF-472E-8866-AE768CA858E4}" srcOrd="5" destOrd="0" presId="urn:microsoft.com/office/officeart/2005/8/layout/cycle1"/>
    <dgm:cxn modelId="{C7390137-709F-4F39-880B-04998025A1CE}" type="presParOf" srcId="{87CE0636-CA25-4F90-9486-33C7549ADEBB}" destId="{A458FBB1-CAEC-4DB5-B345-7871B76B719F}" srcOrd="6" destOrd="0" presId="urn:microsoft.com/office/officeart/2005/8/layout/cycle1"/>
    <dgm:cxn modelId="{A234621F-36A3-45A8-88C1-14A721C3575F}" type="presParOf" srcId="{87CE0636-CA25-4F90-9486-33C7549ADEBB}" destId="{8C12519C-16D0-47E1-9D55-4E8DD65D1335}" srcOrd="7" destOrd="0" presId="urn:microsoft.com/office/officeart/2005/8/layout/cycle1"/>
    <dgm:cxn modelId="{9085DFE1-2A57-4E61-9312-C09328D7877E}" type="presParOf" srcId="{87CE0636-CA25-4F90-9486-33C7549ADEBB}" destId="{4A777E81-3E4D-4256-B763-A227618F2696}" srcOrd="8" destOrd="0" presId="urn:microsoft.com/office/officeart/2005/8/layout/cycle1"/>
    <dgm:cxn modelId="{5427FA2B-49C8-4090-A061-2FB31990ADAF}" type="presParOf" srcId="{87CE0636-CA25-4F90-9486-33C7549ADEBB}" destId="{260D9264-FEDA-4866-A1E8-48BBBCB70C9C}" srcOrd="9" destOrd="0" presId="urn:microsoft.com/office/officeart/2005/8/layout/cycle1"/>
    <dgm:cxn modelId="{4B5D684E-C85B-4E0B-97BD-AF886AAAB6CD}" type="presParOf" srcId="{87CE0636-CA25-4F90-9486-33C7549ADEBB}" destId="{1F0C454E-A6E8-48A3-A29A-8909733374A2}" srcOrd="10" destOrd="0" presId="urn:microsoft.com/office/officeart/2005/8/layout/cycle1"/>
    <dgm:cxn modelId="{8430CBB6-9CC6-48AC-963C-431CCADBFF8B}" type="presParOf" srcId="{87CE0636-CA25-4F90-9486-33C7549ADEBB}" destId="{85A53480-5A66-4285-A955-858286F97F37}" srcOrd="11" destOrd="0" presId="urn:microsoft.com/office/officeart/2005/8/layout/cycle1"/>
    <dgm:cxn modelId="{F0E408AA-13D4-48E3-846F-46CFA5A00359}" type="presParOf" srcId="{87CE0636-CA25-4F90-9486-33C7549ADEBB}" destId="{7638307E-EF14-4456-9680-24957B54A151}" srcOrd="12" destOrd="0" presId="urn:microsoft.com/office/officeart/2005/8/layout/cycle1"/>
    <dgm:cxn modelId="{9C15E69E-9171-4B2D-968A-68688A763EBF}" type="presParOf" srcId="{87CE0636-CA25-4F90-9486-33C7549ADEBB}" destId="{D1ED9FBB-D957-411A-A483-E0ECE44EDE86}" srcOrd="13" destOrd="0" presId="urn:microsoft.com/office/officeart/2005/8/layout/cycle1"/>
    <dgm:cxn modelId="{E398FF47-C97D-464E-93B4-11CCE97B8E24}" type="presParOf" srcId="{87CE0636-CA25-4F90-9486-33C7549ADEBB}" destId="{1B8C27CA-32B3-4511-95BD-A2F6D35922D7}" srcOrd="14" destOrd="0" presId="urn:microsoft.com/office/officeart/2005/8/layout/cycle1"/>
    <dgm:cxn modelId="{6BD3E089-0406-4F68-9762-BB17BD8A6989}" type="presParOf" srcId="{87CE0636-CA25-4F90-9486-33C7549ADEBB}" destId="{EC44A8F0-997D-4FE5-8700-4B758D1F7251}" srcOrd="15" destOrd="0" presId="urn:microsoft.com/office/officeart/2005/8/layout/cycle1"/>
    <dgm:cxn modelId="{5B579BF3-1C11-470A-B845-915F2A01EBF2}" type="presParOf" srcId="{87CE0636-CA25-4F90-9486-33C7549ADEBB}" destId="{BD3BAB88-C6A4-4902-9880-4F4D19575489}" srcOrd="16" destOrd="0" presId="urn:microsoft.com/office/officeart/2005/8/layout/cycle1"/>
    <dgm:cxn modelId="{95BAB3EE-73D8-4199-A100-DF8F7E169F3A}" type="presParOf" srcId="{87CE0636-CA25-4F90-9486-33C7549ADEBB}" destId="{0A2EF811-B31B-4B71-BD15-E23953491918}" srcOrd="17" destOrd="0" presId="urn:microsoft.com/office/officeart/2005/8/layout/cycle1"/>
    <dgm:cxn modelId="{34AA9668-F0DB-4B66-8E6B-F2623F6C1FD6}" type="presParOf" srcId="{87CE0636-CA25-4F90-9486-33C7549ADEBB}" destId="{3ACEDA3F-E1A9-4A3F-A2EE-31AF515F2960}" srcOrd="18" destOrd="0" presId="urn:microsoft.com/office/officeart/2005/8/layout/cycle1"/>
    <dgm:cxn modelId="{ADFAFAA6-CDA2-4742-A8EA-0D29E819F591}" type="presParOf" srcId="{87CE0636-CA25-4F90-9486-33C7549ADEBB}" destId="{2F2F5819-AA1C-4A6A-B6E2-9B7B7A27BE65}" srcOrd="19" destOrd="0" presId="urn:microsoft.com/office/officeart/2005/8/layout/cycle1"/>
    <dgm:cxn modelId="{DB1DDFCD-D577-47F1-B33E-B8F82D4853D2}" type="presParOf" srcId="{87CE0636-CA25-4F90-9486-33C7549ADEBB}" destId="{D4C734C9-0872-4D0A-A9BD-F53353F37698}" srcOrd="2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9AB85-BC0F-4E6B-B5D6-BE6574F381DD}"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105AD68-A490-4E8B-9E80-B5D615A799AE}">
      <dgm:prSet custT="1"/>
      <dgm:spPr/>
      <dgm:t>
        <a:bodyPr/>
        <a:lstStyle/>
        <a:p>
          <a:pPr>
            <a:defRPr b="1"/>
          </a:pPr>
          <a:r>
            <a:rPr lang="en-US" sz="1800" b="0" dirty="0">
              <a:latin typeface="Arial" panose="020B0604020202020204" pitchFamily="34" charset="0"/>
              <a:cs typeface="Arial" panose="020B0604020202020204" pitchFamily="34" charset="0"/>
            </a:rPr>
            <a:t>ED nurses will remain in their positions for less money </a:t>
          </a:r>
          <a:r>
            <a:rPr lang="en-US" sz="1800" b="1" u="sng" dirty="0">
              <a:latin typeface="Arial" panose="020B0604020202020204" pitchFamily="34" charset="0"/>
              <a:cs typeface="Arial" panose="020B0604020202020204" pitchFamily="34" charset="0"/>
            </a:rPr>
            <a:t>IF</a:t>
          </a:r>
          <a:r>
            <a:rPr lang="en-US" sz="1800" b="0" dirty="0">
              <a:latin typeface="Arial" panose="020B0604020202020204" pitchFamily="34" charset="0"/>
              <a:cs typeface="Arial" panose="020B0604020202020204" pitchFamily="34" charset="0"/>
            </a:rPr>
            <a:t> they receive substantial support in continuing education and professional development</a:t>
          </a:r>
        </a:p>
      </dgm:t>
    </dgm:pt>
    <dgm:pt modelId="{13CC7361-9C5C-4E1C-BBAC-21B37FA3C1E3}" type="parTrans" cxnId="{7CC6A7F4-EE7D-4027-9245-5E575649C412}">
      <dgm:prSet/>
      <dgm:spPr/>
      <dgm:t>
        <a:bodyPr/>
        <a:lstStyle/>
        <a:p>
          <a:endParaRPr lang="en-US"/>
        </a:p>
      </dgm:t>
    </dgm:pt>
    <dgm:pt modelId="{2A13CFAD-AC0C-46C3-A42A-B8E6B546AB58}" type="sibTrans" cxnId="{7CC6A7F4-EE7D-4027-9245-5E575649C412}">
      <dgm:prSet/>
      <dgm:spPr/>
      <dgm:t>
        <a:bodyPr/>
        <a:lstStyle/>
        <a:p>
          <a:endParaRPr lang="en-US"/>
        </a:p>
      </dgm:t>
    </dgm:pt>
    <dgm:pt modelId="{4F138113-930D-4DA9-82C6-8F6C541FF942}">
      <dgm:prSet/>
      <dgm:spPr/>
      <dgm:t>
        <a:bodyPr/>
        <a:lstStyle/>
        <a:p>
          <a:pPr>
            <a:defRPr b="1"/>
          </a:pPr>
          <a:r>
            <a:rPr lang="en-US" dirty="0"/>
            <a:t>Continuing education:</a:t>
          </a:r>
        </a:p>
      </dgm:t>
    </dgm:pt>
    <dgm:pt modelId="{F1A43E11-25FB-4AD1-BCCC-D19A7B3EED04}" type="parTrans" cxnId="{038634DB-1012-4DD3-AF1E-13E27C45DA4C}">
      <dgm:prSet/>
      <dgm:spPr/>
      <dgm:t>
        <a:bodyPr/>
        <a:lstStyle/>
        <a:p>
          <a:endParaRPr lang="en-US"/>
        </a:p>
      </dgm:t>
    </dgm:pt>
    <dgm:pt modelId="{977817E0-4D40-496D-B87E-9D531270648F}" type="sibTrans" cxnId="{038634DB-1012-4DD3-AF1E-13E27C45DA4C}">
      <dgm:prSet/>
      <dgm:spPr/>
      <dgm:t>
        <a:bodyPr/>
        <a:lstStyle/>
        <a:p>
          <a:endParaRPr lang="en-US"/>
        </a:p>
      </dgm:t>
    </dgm:pt>
    <dgm:pt modelId="{D906DEA2-029F-471A-9327-14C2A54D1934}">
      <dgm:prSet/>
      <dgm:spPr/>
      <dgm:t>
        <a:bodyPr/>
        <a:lstStyle/>
        <a:p>
          <a:pPr>
            <a:buFont typeface="Arial" panose="020B0604020202020204" pitchFamily="34" charset="0"/>
            <a:buChar char="•"/>
          </a:pPr>
          <a:r>
            <a:rPr lang="en-US" dirty="0"/>
            <a:t>Enhances competency</a:t>
          </a:r>
        </a:p>
      </dgm:t>
    </dgm:pt>
    <dgm:pt modelId="{98D29AD6-E459-4CDE-A6B8-A0BF01CD2C19}" type="sibTrans" cxnId="{8A23091F-76F0-4702-B69D-52E35743518A}">
      <dgm:prSet/>
      <dgm:spPr/>
      <dgm:t>
        <a:bodyPr/>
        <a:lstStyle/>
        <a:p>
          <a:endParaRPr lang="en-US"/>
        </a:p>
      </dgm:t>
    </dgm:pt>
    <dgm:pt modelId="{AE41056A-4ED4-4A5E-9FF2-367A0D192596}" type="parTrans" cxnId="{8A23091F-76F0-4702-B69D-52E35743518A}">
      <dgm:prSet/>
      <dgm:spPr/>
      <dgm:t>
        <a:bodyPr/>
        <a:lstStyle/>
        <a:p>
          <a:endParaRPr lang="en-US"/>
        </a:p>
      </dgm:t>
    </dgm:pt>
    <dgm:pt modelId="{A775274C-9BCA-4F33-9220-4A1C5720CD98}">
      <dgm:prSet/>
      <dgm:spPr/>
      <dgm:t>
        <a:bodyPr/>
        <a:lstStyle/>
        <a:p>
          <a:pPr>
            <a:buFont typeface="Arial" panose="020B0604020202020204" pitchFamily="34" charset="0"/>
            <a:buChar char="•"/>
          </a:pPr>
          <a:r>
            <a:rPr lang="en-US" dirty="0"/>
            <a:t>Increases job satisfaction</a:t>
          </a:r>
        </a:p>
      </dgm:t>
    </dgm:pt>
    <dgm:pt modelId="{77C4096F-8486-48D4-9EDA-58FF3E7C8A8C}" type="sibTrans" cxnId="{E0EC2D66-D4DB-4177-BD46-C8DFFF8FFB0C}">
      <dgm:prSet/>
      <dgm:spPr/>
      <dgm:t>
        <a:bodyPr/>
        <a:lstStyle/>
        <a:p>
          <a:endParaRPr lang="en-US"/>
        </a:p>
      </dgm:t>
    </dgm:pt>
    <dgm:pt modelId="{53FD9749-FA3E-4527-9D3A-7D64122C672E}" type="parTrans" cxnId="{E0EC2D66-D4DB-4177-BD46-C8DFFF8FFB0C}">
      <dgm:prSet/>
      <dgm:spPr/>
      <dgm:t>
        <a:bodyPr/>
        <a:lstStyle/>
        <a:p>
          <a:endParaRPr lang="en-US"/>
        </a:p>
      </dgm:t>
    </dgm:pt>
    <dgm:pt modelId="{FF1C9DFF-F0AA-4427-B56B-138FEC96E4C8}">
      <dgm:prSet/>
      <dgm:spPr/>
      <dgm:t>
        <a:bodyPr/>
        <a:lstStyle/>
        <a:p>
          <a:pPr>
            <a:buFont typeface="Arial" panose="020B0604020202020204" pitchFamily="34" charset="0"/>
            <a:buChar char="•"/>
          </a:pPr>
          <a:r>
            <a:rPr lang="en-US" dirty="0"/>
            <a:t>Improve patient care</a:t>
          </a:r>
        </a:p>
      </dgm:t>
    </dgm:pt>
    <dgm:pt modelId="{89146D97-496D-433B-BFC6-75A129F69973}" type="sibTrans" cxnId="{DE646684-1ADC-421D-8AF8-E0B53085A27B}">
      <dgm:prSet/>
      <dgm:spPr/>
      <dgm:t>
        <a:bodyPr/>
        <a:lstStyle/>
        <a:p>
          <a:endParaRPr lang="en-US"/>
        </a:p>
      </dgm:t>
    </dgm:pt>
    <dgm:pt modelId="{701BFF32-8753-4CFB-A0AB-9670D7E9BB7E}" type="parTrans" cxnId="{DE646684-1ADC-421D-8AF8-E0B53085A27B}">
      <dgm:prSet/>
      <dgm:spPr/>
      <dgm:t>
        <a:bodyPr/>
        <a:lstStyle/>
        <a:p>
          <a:endParaRPr lang="en-US"/>
        </a:p>
      </dgm:t>
    </dgm:pt>
    <dgm:pt modelId="{76C8AAD3-2986-476E-B559-521A1F2448C8}">
      <dgm:prSet/>
      <dgm:spPr/>
      <dgm:t>
        <a:bodyPr/>
        <a:lstStyle/>
        <a:p>
          <a:pPr>
            <a:buFont typeface="Arial" panose="020B0604020202020204" pitchFamily="34" charset="0"/>
            <a:buChar char="•"/>
          </a:pPr>
          <a:r>
            <a:rPr lang="en-US" dirty="0"/>
            <a:t>Fosters professional development</a:t>
          </a:r>
        </a:p>
      </dgm:t>
    </dgm:pt>
    <dgm:pt modelId="{76FEEDF6-F423-475E-99DD-FA2C162BC291}" type="sibTrans" cxnId="{BDD25E3F-12A3-4E4F-BD59-E2719B7D1BC8}">
      <dgm:prSet/>
      <dgm:spPr/>
      <dgm:t>
        <a:bodyPr/>
        <a:lstStyle/>
        <a:p>
          <a:endParaRPr lang="en-US"/>
        </a:p>
      </dgm:t>
    </dgm:pt>
    <dgm:pt modelId="{E044A7C7-CE31-445D-B8B3-F6CC3904A028}" type="parTrans" cxnId="{BDD25E3F-12A3-4E4F-BD59-E2719B7D1BC8}">
      <dgm:prSet/>
      <dgm:spPr/>
      <dgm:t>
        <a:bodyPr/>
        <a:lstStyle/>
        <a:p>
          <a:endParaRPr lang="en-US"/>
        </a:p>
      </dgm:t>
    </dgm:pt>
    <dgm:pt modelId="{02B70DDA-842D-4D1F-B114-1DCD104EC71D}">
      <dgm:prSet/>
      <dgm:spPr/>
      <dgm:t>
        <a:bodyPr/>
        <a:lstStyle/>
        <a:p>
          <a:pPr>
            <a:buFont typeface="Arial" panose="020B0604020202020204" pitchFamily="34" charset="0"/>
            <a:buChar char="•"/>
          </a:pPr>
          <a:r>
            <a:rPr lang="en-US" dirty="0"/>
            <a:t>Encourages retention</a:t>
          </a:r>
        </a:p>
      </dgm:t>
    </dgm:pt>
    <dgm:pt modelId="{12DFD3F7-7EBF-4E65-B7D6-972A1E8DD01B}" type="sibTrans" cxnId="{1E24DC43-C1B3-4F1F-ACAF-F690A31BC429}">
      <dgm:prSet/>
      <dgm:spPr/>
      <dgm:t>
        <a:bodyPr/>
        <a:lstStyle/>
        <a:p>
          <a:endParaRPr lang="en-US"/>
        </a:p>
      </dgm:t>
    </dgm:pt>
    <dgm:pt modelId="{02255AC6-DEC4-45D9-A105-52C4E2186274}" type="parTrans" cxnId="{1E24DC43-C1B3-4F1F-ACAF-F690A31BC429}">
      <dgm:prSet/>
      <dgm:spPr/>
      <dgm:t>
        <a:bodyPr/>
        <a:lstStyle/>
        <a:p>
          <a:endParaRPr lang="en-US"/>
        </a:p>
      </dgm:t>
    </dgm:pt>
    <dgm:pt modelId="{32797B58-1818-443D-A60D-4A2D4AAB1BEF}" type="pres">
      <dgm:prSet presAssocID="{FD29AB85-BC0F-4E6B-B5D6-BE6574F381DD}" presName="root" presStyleCnt="0">
        <dgm:presLayoutVars>
          <dgm:dir/>
          <dgm:resizeHandles val="exact"/>
        </dgm:presLayoutVars>
      </dgm:prSet>
      <dgm:spPr/>
    </dgm:pt>
    <dgm:pt modelId="{DA7E4515-E635-4B8D-9866-71DD5CD5D3F3}" type="pres">
      <dgm:prSet presAssocID="{9105AD68-A490-4E8B-9E80-B5D615A799AE}" presName="compNode" presStyleCnt="0"/>
      <dgm:spPr/>
    </dgm:pt>
    <dgm:pt modelId="{7AAACD2E-B1B6-4DF0-AA73-45374C1F103F}" type="pres">
      <dgm:prSet presAssocID="{9105AD68-A490-4E8B-9E80-B5D615A799AE}" presName="iconRect" presStyleLbl="node1" presStyleIdx="0" presStyleCnt="2" custScaleX="98144" custScaleY="120633" custLinFactNeighborY="-4529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4AB9C81D-2A91-4EBE-8BB0-CC8A0C7FF4CE}" type="pres">
      <dgm:prSet presAssocID="{9105AD68-A490-4E8B-9E80-B5D615A799AE}" presName="iconSpace" presStyleCnt="0"/>
      <dgm:spPr/>
    </dgm:pt>
    <dgm:pt modelId="{A8FFF9A9-434B-4D05-8E99-DFE440F7E212}" type="pres">
      <dgm:prSet presAssocID="{9105AD68-A490-4E8B-9E80-B5D615A799AE}" presName="parTx" presStyleLbl="revTx" presStyleIdx="0" presStyleCnt="4" custScaleY="158631" custLinFactNeighborX="-352" custLinFactNeighborY="22833">
        <dgm:presLayoutVars>
          <dgm:chMax val="0"/>
          <dgm:chPref val="0"/>
        </dgm:presLayoutVars>
      </dgm:prSet>
      <dgm:spPr/>
    </dgm:pt>
    <dgm:pt modelId="{604AFF03-3E4C-408A-9DA5-DC7A77408D81}" type="pres">
      <dgm:prSet presAssocID="{9105AD68-A490-4E8B-9E80-B5D615A799AE}" presName="txSpace" presStyleCnt="0"/>
      <dgm:spPr/>
    </dgm:pt>
    <dgm:pt modelId="{3E6D9979-7C4A-453B-B788-EF217006D10D}" type="pres">
      <dgm:prSet presAssocID="{9105AD68-A490-4E8B-9E80-B5D615A799AE}" presName="desTx" presStyleLbl="revTx" presStyleIdx="1" presStyleCnt="4">
        <dgm:presLayoutVars/>
      </dgm:prSet>
      <dgm:spPr/>
    </dgm:pt>
    <dgm:pt modelId="{C5B09F8C-A2D6-4C43-80BC-7B1F8591D936}" type="pres">
      <dgm:prSet presAssocID="{2A13CFAD-AC0C-46C3-A42A-B8E6B546AB58}" presName="sibTrans" presStyleCnt="0"/>
      <dgm:spPr/>
    </dgm:pt>
    <dgm:pt modelId="{FF425850-F7BA-487D-808E-B8F99EBA1FF6}" type="pres">
      <dgm:prSet presAssocID="{4F138113-930D-4DA9-82C6-8F6C541FF942}" presName="compNode" presStyleCnt="0"/>
      <dgm:spPr/>
    </dgm:pt>
    <dgm:pt modelId="{2644D270-B278-4C6A-A1FD-5D878A3BD902}" type="pres">
      <dgm:prSet presAssocID="{4F138113-930D-4DA9-82C6-8F6C541FF942}" presName="iconRect" presStyleLbl="node1" presStyleIdx="1" presStyleCnt="2" custLinFactNeighborX="7046" custLinFactNeighborY="-3416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81A5C6BD-A835-49C5-A1C7-433E5962FC95}" type="pres">
      <dgm:prSet presAssocID="{4F138113-930D-4DA9-82C6-8F6C541FF942}" presName="iconSpace" presStyleCnt="0"/>
      <dgm:spPr/>
    </dgm:pt>
    <dgm:pt modelId="{D0048471-3204-46F7-85F2-DA24EFE9CCBF}" type="pres">
      <dgm:prSet presAssocID="{4F138113-930D-4DA9-82C6-8F6C541FF942}" presName="parTx" presStyleLbl="revTx" presStyleIdx="2" presStyleCnt="4" custLinFactNeighborX="705" custLinFactNeighborY="-51221">
        <dgm:presLayoutVars>
          <dgm:chMax val="0"/>
          <dgm:chPref val="0"/>
        </dgm:presLayoutVars>
      </dgm:prSet>
      <dgm:spPr/>
    </dgm:pt>
    <dgm:pt modelId="{E73C37D9-85B9-42B9-8836-68F23AD84655}" type="pres">
      <dgm:prSet presAssocID="{4F138113-930D-4DA9-82C6-8F6C541FF942}" presName="txSpace" presStyleCnt="0"/>
      <dgm:spPr/>
    </dgm:pt>
    <dgm:pt modelId="{59DAA4F9-25FF-491D-B7D1-447E711D777E}" type="pres">
      <dgm:prSet presAssocID="{4F138113-930D-4DA9-82C6-8F6C541FF942}" presName="desTx" presStyleLbl="revTx" presStyleIdx="3" presStyleCnt="4" custScaleY="2000000" custLinFactY="-29700000" custLinFactNeighborX="-59" custLinFactNeighborY="-29724521">
        <dgm:presLayoutVars/>
      </dgm:prSet>
      <dgm:spPr/>
    </dgm:pt>
  </dgm:ptLst>
  <dgm:cxnLst>
    <dgm:cxn modelId="{438CCC09-9AEB-4168-AFC3-3C648E4DA75A}" type="presOf" srcId="{76C8AAD3-2986-476E-B559-521A1F2448C8}" destId="{59DAA4F9-25FF-491D-B7D1-447E711D777E}" srcOrd="0" destOrd="3" presId="urn:microsoft.com/office/officeart/2018/5/layout/CenteredIconLabelDescriptionList"/>
    <dgm:cxn modelId="{8A23091F-76F0-4702-B69D-52E35743518A}" srcId="{4F138113-930D-4DA9-82C6-8F6C541FF942}" destId="{D906DEA2-029F-471A-9327-14C2A54D1934}" srcOrd="0" destOrd="0" parTransId="{AE41056A-4ED4-4A5E-9FF2-367A0D192596}" sibTransId="{98D29AD6-E459-4CDE-A6B8-A0BF01CD2C19}"/>
    <dgm:cxn modelId="{D06F0D2E-0D6B-4090-9240-361F207A3425}" type="presOf" srcId="{A775274C-9BCA-4F33-9220-4A1C5720CD98}" destId="{59DAA4F9-25FF-491D-B7D1-447E711D777E}" srcOrd="0" destOrd="1" presId="urn:microsoft.com/office/officeart/2018/5/layout/CenteredIconLabelDescriptionList"/>
    <dgm:cxn modelId="{BDD25E3F-12A3-4E4F-BD59-E2719B7D1BC8}" srcId="{4F138113-930D-4DA9-82C6-8F6C541FF942}" destId="{76C8AAD3-2986-476E-B559-521A1F2448C8}" srcOrd="3" destOrd="0" parTransId="{E044A7C7-CE31-445D-B8B3-F6CC3904A028}" sibTransId="{76FEEDF6-F423-475E-99DD-FA2C162BC291}"/>
    <dgm:cxn modelId="{BDE17B41-72D4-4FFA-BB5C-7544A468C98D}" type="presOf" srcId="{02B70DDA-842D-4D1F-B114-1DCD104EC71D}" destId="{59DAA4F9-25FF-491D-B7D1-447E711D777E}" srcOrd="0" destOrd="4" presId="urn:microsoft.com/office/officeart/2018/5/layout/CenteredIconLabelDescriptionList"/>
    <dgm:cxn modelId="{1E24DC43-C1B3-4F1F-ACAF-F690A31BC429}" srcId="{4F138113-930D-4DA9-82C6-8F6C541FF942}" destId="{02B70DDA-842D-4D1F-B114-1DCD104EC71D}" srcOrd="4" destOrd="0" parTransId="{02255AC6-DEC4-45D9-A105-52C4E2186274}" sibTransId="{12DFD3F7-7EBF-4E65-B7D6-972A1E8DD01B}"/>
    <dgm:cxn modelId="{87BF7F45-21E7-44B8-88C8-0F77ACEDDEF3}" type="presOf" srcId="{9105AD68-A490-4E8B-9E80-B5D615A799AE}" destId="{A8FFF9A9-434B-4D05-8E99-DFE440F7E212}" srcOrd="0" destOrd="0" presId="urn:microsoft.com/office/officeart/2018/5/layout/CenteredIconLabelDescriptionList"/>
    <dgm:cxn modelId="{E0EC2D66-D4DB-4177-BD46-C8DFFF8FFB0C}" srcId="{4F138113-930D-4DA9-82C6-8F6C541FF942}" destId="{A775274C-9BCA-4F33-9220-4A1C5720CD98}" srcOrd="1" destOrd="0" parTransId="{53FD9749-FA3E-4527-9D3A-7D64122C672E}" sibTransId="{77C4096F-8486-48D4-9EDA-58FF3E7C8A8C}"/>
    <dgm:cxn modelId="{70C78352-1A70-4EB3-B0AE-6F756A42821C}" type="presOf" srcId="{D906DEA2-029F-471A-9327-14C2A54D1934}" destId="{59DAA4F9-25FF-491D-B7D1-447E711D777E}" srcOrd="0" destOrd="0" presId="urn:microsoft.com/office/officeart/2018/5/layout/CenteredIconLabelDescriptionList"/>
    <dgm:cxn modelId="{DE646684-1ADC-421D-8AF8-E0B53085A27B}" srcId="{4F138113-930D-4DA9-82C6-8F6C541FF942}" destId="{FF1C9DFF-F0AA-4427-B56B-138FEC96E4C8}" srcOrd="2" destOrd="0" parTransId="{701BFF32-8753-4CFB-A0AB-9670D7E9BB7E}" sibTransId="{89146D97-496D-433B-BFC6-75A129F69973}"/>
    <dgm:cxn modelId="{8425DFB9-D277-462E-AC1D-476A95D90BB8}" type="presOf" srcId="{4F138113-930D-4DA9-82C6-8F6C541FF942}" destId="{D0048471-3204-46F7-85F2-DA24EFE9CCBF}" srcOrd="0" destOrd="0" presId="urn:microsoft.com/office/officeart/2018/5/layout/CenteredIconLabelDescriptionList"/>
    <dgm:cxn modelId="{038634DB-1012-4DD3-AF1E-13E27C45DA4C}" srcId="{FD29AB85-BC0F-4E6B-B5D6-BE6574F381DD}" destId="{4F138113-930D-4DA9-82C6-8F6C541FF942}" srcOrd="1" destOrd="0" parTransId="{F1A43E11-25FB-4AD1-BCCC-D19A7B3EED04}" sibTransId="{977817E0-4D40-496D-B87E-9D531270648F}"/>
    <dgm:cxn modelId="{D4AA56DC-87A8-407E-B479-B7538160B70D}" type="presOf" srcId="{FD29AB85-BC0F-4E6B-B5D6-BE6574F381DD}" destId="{32797B58-1818-443D-A60D-4A2D4AAB1BEF}" srcOrd="0" destOrd="0" presId="urn:microsoft.com/office/officeart/2018/5/layout/CenteredIconLabelDescriptionList"/>
    <dgm:cxn modelId="{60A485DC-8953-4CA4-B86D-1E34646C3D8F}" type="presOf" srcId="{FF1C9DFF-F0AA-4427-B56B-138FEC96E4C8}" destId="{59DAA4F9-25FF-491D-B7D1-447E711D777E}" srcOrd="0" destOrd="2" presId="urn:microsoft.com/office/officeart/2018/5/layout/CenteredIconLabelDescriptionList"/>
    <dgm:cxn modelId="{7CC6A7F4-EE7D-4027-9245-5E575649C412}" srcId="{FD29AB85-BC0F-4E6B-B5D6-BE6574F381DD}" destId="{9105AD68-A490-4E8B-9E80-B5D615A799AE}" srcOrd="0" destOrd="0" parTransId="{13CC7361-9C5C-4E1C-BBAC-21B37FA3C1E3}" sibTransId="{2A13CFAD-AC0C-46C3-A42A-B8E6B546AB58}"/>
    <dgm:cxn modelId="{49A5CB92-EC4D-426A-829B-4BA6173584D9}" type="presParOf" srcId="{32797B58-1818-443D-A60D-4A2D4AAB1BEF}" destId="{DA7E4515-E635-4B8D-9866-71DD5CD5D3F3}" srcOrd="0" destOrd="0" presId="urn:microsoft.com/office/officeart/2018/5/layout/CenteredIconLabelDescriptionList"/>
    <dgm:cxn modelId="{34C4DC31-412C-4587-9F6E-C40C670003E5}" type="presParOf" srcId="{DA7E4515-E635-4B8D-9866-71DD5CD5D3F3}" destId="{7AAACD2E-B1B6-4DF0-AA73-45374C1F103F}" srcOrd="0" destOrd="0" presId="urn:microsoft.com/office/officeart/2018/5/layout/CenteredIconLabelDescriptionList"/>
    <dgm:cxn modelId="{8E97BE72-6F4E-44FA-93C3-6B37907CA9BA}" type="presParOf" srcId="{DA7E4515-E635-4B8D-9866-71DD5CD5D3F3}" destId="{4AB9C81D-2A91-4EBE-8BB0-CC8A0C7FF4CE}" srcOrd="1" destOrd="0" presId="urn:microsoft.com/office/officeart/2018/5/layout/CenteredIconLabelDescriptionList"/>
    <dgm:cxn modelId="{8A33A07E-5F0B-483B-9D09-693F336A3BDE}" type="presParOf" srcId="{DA7E4515-E635-4B8D-9866-71DD5CD5D3F3}" destId="{A8FFF9A9-434B-4D05-8E99-DFE440F7E212}" srcOrd="2" destOrd="0" presId="urn:microsoft.com/office/officeart/2018/5/layout/CenteredIconLabelDescriptionList"/>
    <dgm:cxn modelId="{01869EA6-B645-4085-9C00-F7FB1A5B26D5}" type="presParOf" srcId="{DA7E4515-E635-4B8D-9866-71DD5CD5D3F3}" destId="{604AFF03-3E4C-408A-9DA5-DC7A77408D81}" srcOrd="3" destOrd="0" presId="urn:microsoft.com/office/officeart/2018/5/layout/CenteredIconLabelDescriptionList"/>
    <dgm:cxn modelId="{4C47A4BF-EF7E-4A7D-8F82-372F98D227F3}" type="presParOf" srcId="{DA7E4515-E635-4B8D-9866-71DD5CD5D3F3}" destId="{3E6D9979-7C4A-453B-B788-EF217006D10D}" srcOrd="4" destOrd="0" presId="urn:microsoft.com/office/officeart/2018/5/layout/CenteredIconLabelDescriptionList"/>
    <dgm:cxn modelId="{3192C9D9-3B1C-4B40-87BF-B23AE8FA0759}" type="presParOf" srcId="{32797B58-1818-443D-A60D-4A2D4AAB1BEF}" destId="{C5B09F8C-A2D6-4C43-80BC-7B1F8591D936}" srcOrd="1" destOrd="0" presId="urn:microsoft.com/office/officeart/2018/5/layout/CenteredIconLabelDescriptionList"/>
    <dgm:cxn modelId="{FD727F49-928F-45B4-A0B7-DA5E90524F98}" type="presParOf" srcId="{32797B58-1818-443D-A60D-4A2D4AAB1BEF}" destId="{FF425850-F7BA-487D-808E-B8F99EBA1FF6}" srcOrd="2" destOrd="0" presId="urn:microsoft.com/office/officeart/2018/5/layout/CenteredIconLabelDescriptionList"/>
    <dgm:cxn modelId="{2324AC29-72D5-4682-BCD7-8CE936D16EBF}" type="presParOf" srcId="{FF425850-F7BA-487D-808E-B8F99EBA1FF6}" destId="{2644D270-B278-4C6A-A1FD-5D878A3BD902}" srcOrd="0" destOrd="0" presId="urn:microsoft.com/office/officeart/2018/5/layout/CenteredIconLabelDescriptionList"/>
    <dgm:cxn modelId="{ED5F00D8-9960-4E29-97E7-CEF5AE9A0ED9}" type="presParOf" srcId="{FF425850-F7BA-487D-808E-B8F99EBA1FF6}" destId="{81A5C6BD-A835-49C5-A1C7-433E5962FC95}" srcOrd="1" destOrd="0" presId="urn:microsoft.com/office/officeart/2018/5/layout/CenteredIconLabelDescriptionList"/>
    <dgm:cxn modelId="{39E9FA88-35CC-493F-AC15-931AE8C85D4D}" type="presParOf" srcId="{FF425850-F7BA-487D-808E-B8F99EBA1FF6}" destId="{D0048471-3204-46F7-85F2-DA24EFE9CCBF}" srcOrd="2" destOrd="0" presId="urn:microsoft.com/office/officeart/2018/5/layout/CenteredIconLabelDescriptionList"/>
    <dgm:cxn modelId="{D6274AE9-6B0E-4B49-9406-C6B31E7BE708}" type="presParOf" srcId="{FF425850-F7BA-487D-808E-B8F99EBA1FF6}" destId="{E73C37D9-85B9-42B9-8836-68F23AD84655}" srcOrd="3" destOrd="0" presId="urn:microsoft.com/office/officeart/2018/5/layout/CenteredIconLabelDescriptionList"/>
    <dgm:cxn modelId="{0B017318-5B1C-4557-AADE-E3130B26D030}" type="presParOf" srcId="{FF425850-F7BA-487D-808E-B8F99EBA1FF6}" destId="{59DAA4F9-25FF-491D-B7D1-447E711D777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84B4EB-62F4-4B9E-B7A8-E3403E7DEDC2}"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C2346BB7-DA2A-4FD5-9BA0-BB665A0F87F4}">
      <dgm:prSet/>
      <dgm:spPr/>
      <dgm:t>
        <a:bodyPr/>
        <a:lstStyle/>
        <a:p>
          <a:pPr>
            <a:lnSpc>
              <a:spcPct val="100000"/>
            </a:lnSpc>
          </a:pPr>
          <a:r>
            <a:rPr lang="en-US"/>
            <a:t>Provide supporting environment</a:t>
          </a:r>
        </a:p>
      </dgm:t>
    </dgm:pt>
    <dgm:pt modelId="{ADEBEF10-5ECE-4108-90F9-2847A497B695}" type="parTrans" cxnId="{2609EA1E-F89D-4E4D-B1C8-52C64E87E424}">
      <dgm:prSet/>
      <dgm:spPr/>
      <dgm:t>
        <a:bodyPr/>
        <a:lstStyle/>
        <a:p>
          <a:endParaRPr lang="en-US"/>
        </a:p>
      </dgm:t>
    </dgm:pt>
    <dgm:pt modelId="{E0027166-9170-40D1-9C2F-FC829EA8D0C2}" type="sibTrans" cxnId="{2609EA1E-F89D-4E4D-B1C8-52C64E87E424}">
      <dgm:prSet/>
      <dgm:spPr/>
      <dgm:t>
        <a:bodyPr/>
        <a:lstStyle/>
        <a:p>
          <a:pPr>
            <a:lnSpc>
              <a:spcPct val="100000"/>
            </a:lnSpc>
          </a:pPr>
          <a:endParaRPr lang="en-US"/>
        </a:p>
      </dgm:t>
    </dgm:pt>
    <dgm:pt modelId="{1D22363B-BD8A-4CF2-A19A-0822EAC1B7DA}">
      <dgm:prSet/>
      <dgm:spPr/>
      <dgm:t>
        <a:bodyPr/>
        <a:lstStyle/>
        <a:p>
          <a:pPr>
            <a:lnSpc>
              <a:spcPct val="100000"/>
            </a:lnSpc>
          </a:pPr>
          <a:r>
            <a:rPr lang="en-US"/>
            <a:t>Smoother transition</a:t>
          </a:r>
        </a:p>
      </dgm:t>
    </dgm:pt>
    <dgm:pt modelId="{0160E80E-BA0C-4B36-8A96-78B69491FD59}" type="parTrans" cxnId="{E75D6A29-FC7E-4289-A1BE-79E91FCBE177}">
      <dgm:prSet/>
      <dgm:spPr/>
      <dgm:t>
        <a:bodyPr/>
        <a:lstStyle/>
        <a:p>
          <a:endParaRPr lang="en-US"/>
        </a:p>
      </dgm:t>
    </dgm:pt>
    <dgm:pt modelId="{7509339B-1C30-4099-BAFA-7FD39B57B619}" type="sibTrans" cxnId="{E75D6A29-FC7E-4289-A1BE-79E91FCBE177}">
      <dgm:prSet/>
      <dgm:spPr/>
      <dgm:t>
        <a:bodyPr/>
        <a:lstStyle/>
        <a:p>
          <a:pPr>
            <a:lnSpc>
              <a:spcPct val="100000"/>
            </a:lnSpc>
          </a:pPr>
          <a:endParaRPr lang="en-US"/>
        </a:p>
      </dgm:t>
    </dgm:pt>
    <dgm:pt modelId="{F01AE446-5551-440A-ABB4-452AFC33E599}">
      <dgm:prSet/>
      <dgm:spPr/>
      <dgm:t>
        <a:bodyPr/>
        <a:lstStyle/>
        <a:p>
          <a:pPr>
            <a:lnSpc>
              <a:spcPct val="100000"/>
            </a:lnSpc>
          </a:pPr>
          <a:r>
            <a:rPr lang="en-US"/>
            <a:t>Cost savings</a:t>
          </a:r>
        </a:p>
      </dgm:t>
    </dgm:pt>
    <dgm:pt modelId="{BA6D83A7-640E-4590-8ACD-D1C5C37752FF}" type="parTrans" cxnId="{4AB296C4-23F4-494A-AE3D-E6D0F4C4C2BB}">
      <dgm:prSet/>
      <dgm:spPr/>
      <dgm:t>
        <a:bodyPr/>
        <a:lstStyle/>
        <a:p>
          <a:endParaRPr lang="en-US"/>
        </a:p>
      </dgm:t>
    </dgm:pt>
    <dgm:pt modelId="{6C8A00E4-9D27-4B53-AB87-90DE96A8711C}" type="sibTrans" cxnId="{4AB296C4-23F4-494A-AE3D-E6D0F4C4C2BB}">
      <dgm:prSet/>
      <dgm:spPr/>
      <dgm:t>
        <a:bodyPr/>
        <a:lstStyle/>
        <a:p>
          <a:pPr>
            <a:lnSpc>
              <a:spcPct val="100000"/>
            </a:lnSpc>
          </a:pPr>
          <a:endParaRPr lang="en-US"/>
        </a:p>
      </dgm:t>
    </dgm:pt>
    <dgm:pt modelId="{1E44489C-0DE8-4250-BA36-A810729A0FDB}">
      <dgm:prSet/>
      <dgm:spPr/>
      <dgm:t>
        <a:bodyPr/>
        <a:lstStyle/>
        <a:p>
          <a:pPr>
            <a:lnSpc>
              <a:spcPct val="100000"/>
            </a:lnSpc>
          </a:pPr>
          <a:r>
            <a:rPr lang="en-US"/>
            <a:t>Fosters professional development</a:t>
          </a:r>
        </a:p>
      </dgm:t>
    </dgm:pt>
    <dgm:pt modelId="{D14EA395-4DA1-4F1F-B0A8-DC97BE884D0E}" type="parTrans" cxnId="{7761295F-C2F9-410C-859A-7550212992B8}">
      <dgm:prSet/>
      <dgm:spPr/>
      <dgm:t>
        <a:bodyPr/>
        <a:lstStyle/>
        <a:p>
          <a:endParaRPr lang="en-US"/>
        </a:p>
      </dgm:t>
    </dgm:pt>
    <dgm:pt modelId="{384BC57A-FF74-4F85-BA17-3CB275570514}" type="sibTrans" cxnId="{7761295F-C2F9-410C-859A-7550212992B8}">
      <dgm:prSet/>
      <dgm:spPr/>
      <dgm:t>
        <a:bodyPr/>
        <a:lstStyle/>
        <a:p>
          <a:pPr>
            <a:lnSpc>
              <a:spcPct val="100000"/>
            </a:lnSpc>
          </a:pPr>
          <a:endParaRPr lang="en-US"/>
        </a:p>
      </dgm:t>
    </dgm:pt>
    <dgm:pt modelId="{FE4E091B-1C67-4BA7-8730-3ACE11AE0385}">
      <dgm:prSet/>
      <dgm:spPr/>
      <dgm:t>
        <a:bodyPr/>
        <a:lstStyle/>
        <a:p>
          <a:pPr>
            <a:lnSpc>
              <a:spcPct val="100000"/>
            </a:lnSpc>
          </a:pPr>
          <a:r>
            <a:rPr lang="en-US"/>
            <a:t>Creates a culture of continuous learning</a:t>
          </a:r>
        </a:p>
      </dgm:t>
    </dgm:pt>
    <dgm:pt modelId="{20C84EE7-BC65-4C59-800D-0218C9C96B6A}" type="parTrans" cxnId="{E58D8495-BAFB-4920-89AF-29D1F3244D72}">
      <dgm:prSet/>
      <dgm:spPr/>
      <dgm:t>
        <a:bodyPr/>
        <a:lstStyle/>
        <a:p>
          <a:endParaRPr lang="en-US"/>
        </a:p>
      </dgm:t>
    </dgm:pt>
    <dgm:pt modelId="{7253EA28-949C-4D75-B7FE-554D82DC94C0}" type="sibTrans" cxnId="{E58D8495-BAFB-4920-89AF-29D1F3244D72}">
      <dgm:prSet/>
      <dgm:spPr/>
      <dgm:t>
        <a:bodyPr/>
        <a:lstStyle/>
        <a:p>
          <a:pPr>
            <a:lnSpc>
              <a:spcPct val="100000"/>
            </a:lnSpc>
          </a:pPr>
          <a:endParaRPr lang="en-US"/>
        </a:p>
      </dgm:t>
    </dgm:pt>
    <dgm:pt modelId="{DF78A5C1-7DB8-4245-BABA-F905E9A2425F}">
      <dgm:prSet/>
      <dgm:spPr/>
      <dgm:t>
        <a:bodyPr/>
        <a:lstStyle/>
        <a:p>
          <a:pPr>
            <a:lnSpc>
              <a:spcPct val="100000"/>
            </a:lnSpc>
          </a:pPr>
          <a:r>
            <a:rPr lang="en-US"/>
            <a:t>Builds more competent workforce</a:t>
          </a:r>
        </a:p>
      </dgm:t>
    </dgm:pt>
    <dgm:pt modelId="{E7A7C084-932C-4D33-8BC5-39366E28E61E}" type="parTrans" cxnId="{FA63AEC2-0EFC-433D-A505-BB8D407E746B}">
      <dgm:prSet/>
      <dgm:spPr/>
      <dgm:t>
        <a:bodyPr/>
        <a:lstStyle/>
        <a:p>
          <a:endParaRPr lang="en-US"/>
        </a:p>
      </dgm:t>
    </dgm:pt>
    <dgm:pt modelId="{A49EDC60-323B-4ACD-A1FD-52F7D385D7D8}" type="sibTrans" cxnId="{FA63AEC2-0EFC-433D-A505-BB8D407E746B}">
      <dgm:prSet/>
      <dgm:spPr/>
      <dgm:t>
        <a:bodyPr/>
        <a:lstStyle/>
        <a:p>
          <a:pPr>
            <a:lnSpc>
              <a:spcPct val="100000"/>
            </a:lnSpc>
          </a:pPr>
          <a:endParaRPr lang="en-US"/>
        </a:p>
      </dgm:t>
    </dgm:pt>
    <dgm:pt modelId="{DEC34E07-6151-4A66-9C81-E4553458C858}">
      <dgm:prSet/>
      <dgm:spPr/>
      <dgm:t>
        <a:bodyPr/>
        <a:lstStyle/>
        <a:p>
          <a:pPr>
            <a:lnSpc>
              <a:spcPct val="100000"/>
            </a:lnSpc>
          </a:pPr>
          <a:r>
            <a:rPr lang="en-US"/>
            <a:t>Improves satisfaction</a:t>
          </a:r>
        </a:p>
      </dgm:t>
    </dgm:pt>
    <dgm:pt modelId="{8F1807AD-37F0-488F-811A-7CFC931A775C}" type="parTrans" cxnId="{AEB60243-C5B5-4F88-8767-3F7138BCE917}">
      <dgm:prSet/>
      <dgm:spPr/>
      <dgm:t>
        <a:bodyPr/>
        <a:lstStyle/>
        <a:p>
          <a:endParaRPr lang="en-US"/>
        </a:p>
      </dgm:t>
    </dgm:pt>
    <dgm:pt modelId="{E58AD189-3660-41EA-B057-EAF099B6F87C}" type="sibTrans" cxnId="{AEB60243-C5B5-4F88-8767-3F7138BCE917}">
      <dgm:prSet/>
      <dgm:spPr/>
      <dgm:t>
        <a:bodyPr/>
        <a:lstStyle/>
        <a:p>
          <a:pPr>
            <a:lnSpc>
              <a:spcPct val="100000"/>
            </a:lnSpc>
          </a:pPr>
          <a:endParaRPr lang="en-US"/>
        </a:p>
      </dgm:t>
    </dgm:pt>
    <dgm:pt modelId="{D3C4969C-C374-4B1E-8EF5-BDFE1F63E611}">
      <dgm:prSet/>
      <dgm:spPr/>
      <dgm:t>
        <a:bodyPr/>
        <a:lstStyle/>
        <a:p>
          <a:pPr>
            <a:lnSpc>
              <a:spcPct val="100000"/>
            </a:lnSpc>
          </a:pPr>
          <a:r>
            <a:rPr lang="en-US"/>
            <a:t>Creates a desirable place to work</a:t>
          </a:r>
        </a:p>
      </dgm:t>
    </dgm:pt>
    <dgm:pt modelId="{45B1453F-A918-4151-ADC5-9F2B299F6C35}" type="parTrans" cxnId="{E318FEA9-87F8-4949-8B1F-02D4E6B55CFC}">
      <dgm:prSet/>
      <dgm:spPr/>
      <dgm:t>
        <a:bodyPr/>
        <a:lstStyle/>
        <a:p>
          <a:endParaRPr lang="en-US"/>
        </a:p>
      </dgm:t>
    </dgm:pt>
    <dgm:pt modelId="{BD146003-B5A9-4EAD-82FE-2219DD52B495}" type="sibTrans" cxnId="{E318FEA9-87F8-4949-8B1F-02D4E6B55CFC}">
      <dgm:prSet/>
      <dgm:spPr/>
      <dgm:t>
        <a:bodyPr/>
        <a:lstStyle/>
        <a:p>
          <a:endParaRPr lang="en-US"/>
        </a:p>
      </dgm:t>
    </dgm:pt>
    <dgm:pt modelId="{832CCF66-6FDB-471F-9B53-9F90C5F173A7}" type="pres">
      <dgm:prSet presAssocID="{DB84B4EB-62F4-4B9E-B7A8-E3403E7DEDC2}" presName="root" presStyleCnt="0">
        <dgm:presLayoutVars>
          <dgm:dir/>
          <dgm:resizeHandles val="exact"/>
        </dgm:presLayoutVars>
      </dgm:prSet>
      <dgm:spPr/>
    </dgm:pt>
    <dgm:pt modelId="{ED043183-F8BC-4E38-9EF4-82426847F92F}" type="pres">
      <dgm:prSet presAssocID="{DB84B4EB-62F4-4B9E-B7A8-E3403E7DEDC2}" presName="container" presStyleCnt="0">
        <dgm:presLayoutVars>
          <dgm:dir/>
          <dgm:resizeHandles val="exact"/>
        </dgm:presLayoutVars>
      </dgm:prSet>
      <dgm:spPr/>
    </dgm:pt>
    <dgm:pt modelId="{BACA3582-A1B5-4A0B-AE6A-8C1D25277531}" type="pres">
      <dgm:prSet presAssocID="{C2346BB7-DA2A-4FD5-9BA0-BB665A0F87F4}" presName="compNode" presStyleCnt="0"/>
      <dgm:spPr/>
    </dgm:pt>
    <dgm:pt modelId="{00F7EF58-6B0C-475C-94BF-63C72C953E8D}" type="pres">
      <dgm:prSet presAssocID="{C2346BB7-DA2A-4FD5-9BA0-BB665A0F87F4}" presName="iconBgRect" presStyleLbl="bgShp" presStyleIdx="0" presStyleCnt="8"/>
      <dgm:spPr/>
    </dgm:pt>
    <dgm:pt modelId="{17DCD02B-B962-4169-8053-787392DC34F5}" type="pres">
      <dgm:prSet presAssocID="{C2346BB7-DA2A-4FD5-9BA0-BB665A0F87F4}"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hand with solid fill"/>
        </a:ext>
      </dgm:extLst>
    </dgm:pt>
    <dgm:pt modelId="{7BB4C4BB-D3EA-44BE-AC49-4B901868DBB0}" type="pres">
      <dgm:prSet presAssocID="{C2346BB7-DA2A-4FD5-9BA0-BB665A0F87F4}" presName="spaceRect" presStyleCnt="0"/>
      <dgm:spPr/>
    </dgm:pt>
    <dgm:pt modelId="{18D78AAB-F1FD-4065-B970-24242F01FD50}" type="pres">
      <dgm:prSet presAssocID="{C2346BB7-DA2A-4FD5-9BA0-BB665A0F87F4}" presName="textRect" presStyleLbl="revTx" presStyleIdx="0" presStyleCnt="8">
        <dgm:presLayoutVars>
          <dgm:chMax val="1"/>
          <dgm:chPref val="1"/>
        </dgm:presLayoutVars>
      </dgm:prSet>
      <dgm:spPr/>
    </dgm:pt>
    <dgm:pt modelId="{6BE234DC-923D-4B51-A7F6-8825DF26F8C0}" type="pres">
      <dgm:prSet presAssocID="{E0027166-9170-40D1-9C2F-FC829EA8D0C2}" presName="sibTrans" presStyleLbl="sibTrans2D1" presStyleIdx="0" presStyleCnt="0"/>
      <dgm:spPr/>
    </dgm:pt>
    <dgm:pt modelId="{8819D4F6-6BF0-4DF9-8E7A-DF880E390586}" type="pres">
      <dgm:prSet presAssocID="{1D22363B-BD8A-4CF2-A19A-0822EAC1B7DA}" presName="compNode" presStyleCnt="0"/>
      <dgm:spPr/>
    </dgm:pt>
    <dgm:pt modelId="{A2F60D22-9C00-409C-BBBB-023F884DB2B1}" type="pres">
      <dgm:prSet presAssocID="{1D22363B-BD8A-4CF2-A19A-0822EAC1B7DA}" presName="iconBgRect" presStyleLbl="bgShp" presStyleIdx="1" presStyleCnt="8"/>
      <dgm:spPr/>
    </dgm:pt>
    <dgm:pt modelId="{548E2C2D-E142-460D-9F00-566728C591CB}" type="pres">
      <dgm:prSet presAssocID="{1D22363B-BD8A-4CF2-A19A-0822EAC1B7D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EE20838-24FE-4C06-BAD3-A98ECCA518BA}" type="pres">
      <dgm:prSet presAssocID="{1D22363B-BD8A-4CF2-A19A-0822EAC1B7DA}" presName="spaceRect" presStyleCnt="0"/>
      <dgm:spPr/>
    </dgm:pt>
    <dgm:pt modelId="{DEEDE07F-CFA5-45AE-AC90-6150F8A29835}" type="pres">
      <dgm:prSet presAssocID="{1D22363B-BD8A-4CF2-A19A-0822EAC1B7DA}" presName="textRect" presStyleLbl="revTx" presStyleIdx="1" presStyleCnt="8">
        <dgm:presLayoutVars>
          <dgm:chMax val="1"/>
          <dgm:chPref val="1"/>
        </dgm:presLayoutVars>
      </dgm:prSet>
      <dgm:spPr/>
    </dgm:pt>
    <dgm:pt modelId="{CEDC642C-6279-481D-9EAB-E95BD7F38909}" type="pres">
      <dgm:prSet presAssocID="{7509339B-1C30-4099-BAFA-7FD39B57B619}" presName="sibTrans" presStyleLbl="sibTrans2D1" presStyleIdx="0" presStyleCnt="0"/>
      <dgm:spPr/>
    </dgm:pt>
    <dgm:pt modelId="{5FE611B3-04AE-4C3A-9729-E84B1E480654}" type="pres">
      <dgm:prSet presAssocID="{F01AE446-5551-440A-ABB4-452AFC33E599}" presName="compNode" presStyleCnt="0"/>
      <dgm:spPr/>
    </dgm:pt>
    <dgm:pt modelId="{75BF445A-F9BC-435B-BF03-75EDC228E5DA}" type="pres">
      <dgm:prSet presAssocID="{F01AE446-5551-440A-ABB4-452AFC33E599}" presName="iconBgRect" presStyleLbl="bgShp" presStyleIdx="2" presStyleCnt="8"/>
      <dgm:spPr/>
    </dgm:pt>
    <dgm:pt modelId="{E8BC635F-DFB1-4443-B355-75D9F01FF4F6}" type="pres">
      <dgm:prSet presAssocID="{F01AE446-5551-440A-ABB4-452AFC33E599}"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ggy Bank"/>
        </a:ext>
      </dgm:extLst>
    </dgm:pt>
    <dgm:pt modelId="{7ACD50FA-4CEC-4D2E-8E8A-62F5245CCC30}" type="pres">
      <dgm:prSet presAssocID="{F01AE446-5551-440A-ABB4-452AFC33E599}" presName="spaceRect" presStyleCnt="0"/>
      <dgm:spPr/>
    </dgm:pt>
    <dgm:pt modelId="{76B19326-F64A-4C23-8D65-7201B5E8CC87}" type="pres">
      <dgm:prSet presAssocID="{F01AE446-5551-440A-ABB4-452AFC33E599}" presName="textRect" presStyleLbl="revTx" presStyleIdx="2" presStyleCnt="8">
        <dgm:presLayoutVars>
          <dgm:chMax val="1"/>
          <dgm:chPref val="1"/>
        </dgm:presLayoutVars>
      </dgm:prSet>
      <dgm:spPr/>
    </dgm:pt>
    <dgm:pt modelId="{3BD4A9AA-A24B-4A2E-9406-E2A35073E880}" type="pres">
      <dgm:prSet presAssocID="{6C8A00E4-9D27-4B53-AB87-90DE96A8711C}" presName="sibTrans" presStyleLbl="sibTrans2D1" presStyleIdx="0" presStyleCnt="0"/>
      <dgm:spPr/>
    </dgm:pt>
    <dgm:pt modelId="{4EF92A3F-BFFD-4C6F-A5D8-544BD81826CB}" type="pres">
      <dgm:prSet presAssocID="{1E44489C-0DE8-4250-BA36-A810729A0FDB}" presName="compNode" presStyleCnt="0"/>
      <dgm:spPr/>
    </dgm:pt>
    <dgm:pt modelId="{BD626D6C-8F90-4064-B5B6-4E2B3599A236}" type="pres">
      <dgm:prSet presAssocID="{1E44489C-0DE8-4250-BA36-A810729A0FDB}" presName="iconBgRect" presStyleLbl="bgShp" presStyleIdx="3" presStyleCnt="8"/>
      <dgm:spPr/>
    </dgm:pt>
    <dgm:pt modelId="{50B370C4-B32B-4087-91F3-4E3FB56B2C39}" type="pres">
      <dgm:prSet presAssocID="{1E44489C-0DE8-4250-BA36-A810729A0FDB}"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EB130034-79E2-4208-A530-7D48FD7B3B3A}" type="pres">
      <dgm:prSet presAssocID="{1E44489C-0DE8-4250-BA36-A810729A0FDB}" presName="spaceRect" presStyleCnt="0"/>
      <dgm:spPr/>
    </dgm:pt>
    <dgm:pt modelId="{26D30BE7-2753-4CDC-ACB6-911352FAB8F5}" type="pres">
      <dgm:prSet presAssocID="{1E44489C-0DE8-4250-BA36-A810729A0FDB}" presName="textRect" presStyleLbl="revTx" presStyleIdx="3" presStyleCnt="8">
        <dgm:presLayoutVars>
          <dgm:chMax val="1"/>
          <dgm:chPref val="1"/>
        </dgm:presLayoutVars>
      </dgm:prSet>
      <dgm:spPr/>
    </dgm:pt>
    <dgm:pt modelId="{A819D984-6C74-4948-928E-1B9FD56357FB}" type="pres">
      <dgm:prSet presAssocID="{384BC57A-FF74-4F85-BA17-3CB275570514}" presName="sibTrans" presStyleLbl="sibTrans2D1" presStyleIdx="0" presStyleCnt="0"/>
      <dgm:spPr/>
    </dgm:pt>
    <dgm:pt modelId="{CE1CA39E-FEB1-46E0-A75D-0965D693C90A}" type="pres">
      <dgm:prSet presAssocID="{FE4E091B-1C67-4BA7-8730-3ACE11AE0385}" presName="compNode" presStyleCnt="0"/>
      <dgm:spPr/>
    </dgm:pt>
    <dgm:pt modelId="{EECCC7F4-4C89-4B1D-8048-FC67DEAC1832}" type="pres">
      <dgm:prSet presAssocID="{FE4E091B-1C67-4BA7-8730-3ACE11AE0385}" presName="iconBgRect" presStyleLbl="bgShp" presStyleIdx="4" presStyleCnt="8"/>
      <dgm:spPr/>
    </dgm:pt>
    <dgm:pt modelId="{5452E48F-A5B7-4A81-84C2-2F904AAE6117}" type="pres">
      <dgm:prSet presAssocID="{FE4E091B-1C67-4BA7-8730-3ACE11AE038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14C02D53-D1C0-4BF7-A7CB-DA5DFAFAE8A0}" type="pres">
      <dgm:prSet presAssocID="{FE4E091B-1C67-4BA7-8730-3ACE11AE0385}" presName="spaceRect" presStyleCnt="0"/>
      <dgm:spPr/>
    </dgm:pt>
    <dgm:pt modelId="{EA90A298-3F57-46AB-869E-0E76A8869F97}" type="pres">
      <dgm:prSet presAssocID="{FE4E091B-1C67-4BA7-8730-3ACE11AE0385}" presName="textRect" presStyleLbl="revTx" presStyleIdx="4" presStyleCnt="8">
        <dgm:presLayoutVars>
          <dgm:chMax val="1"/>
          <dgm:chPref val="1"/>
        </dgm:presLayoutVars>
      </dgm:prSet>
      <dgm:spPr/>
    </dgm:pt>
    <dgm:pt modelId="{D852F9B3-949E-4606-B824-8B3773DF30DD}" type="pres">
      <dgm:prSet presAssocID="{7253EA28-949C-4D75-B7FE-554D82DC94C0}" presName="sibTrans" presStyleLbl="sibTrans2D1" presStyleIdx="0" presStyleCnt="0"/>
      <dgm:spPr/>
    </dgm:pt>
    <dgm:pt modelId="{8D6F8768-0347-467B-994E-B2069E4A41F5}" type="pres">
      <dgm:prSet presAssocID="{DF78A5C1-7DB8-4245-BABA-F905E9A2425F}" presName="compNode" presStyleCnt="0"/>
      <dgm:spPr/>
    </dgm:pt>
    <dgm:pt modelId="{357D29DE-87C5-4BBB-9335-33E27B6D915E}" type="pres">
      <dgm:prSet presAssocID="{DF78A5C1-7DB8-4245-BABA-F905E9A2425F}" presName="iconBgRect" presStyleLbl="bgShp" presStyleIdx="5" presStyleCnt="8"/>
      <dgm:spPr/>
    </dgm:pt>
    <dgm:pt modelId="{5FE477C0-AFC5-44E7-930F-86ACFFA33DB3}" type="pres">
      <dgm:prSet presAssocID="{DF78A5C1-7DB8-4245-BABA-F905E9A2425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E6A858A4-A398-4A2A-B258-6E64347A4C3E}" type="pres">
      <dgm:prSet presAssocID="{DF78A5C1-7DB8-4245-BABA-F905E9A2425F}" presName="spaceRect" presStyleCnt="0"/>
      <dgm:spPr/>
    </dgm:pt>
    <dgm:pt modelId="{A01C7970-425E-4EB7-B1DB-5E3244542F1C}" type="pres">
      <dgm:prSet presAssocID="{DF78A5C1-7DB8-4245-BABA-F905E9A2425F}" presName="textRect" presStyleLbl="revTx" presStyleIdx="5" presStyleCnt="8">
        <dgm:presLayoutVars>
          <dgm:chMax val="1"/>
          <dgm:chPref val="1"/>
        </dgm:presLayoutVars>
      </dgm:prSet>
      <dgm:spPr/>
    </dgm:pt>
    <dgm:pt modelId="{3193300F-4BE4-4208-BBC4-0990C11A7A15}" type="pres">
      <dgm:prSet presAssocID="{A49EDC60-323B-4ACD-A1FD-52F7D385D7D8}" presName="sibTrans" presStyleLbl="sibTrans2D1" presStyleIdx="0" presStyleCnt="0"/>
      <dgm:spPr/>
    </dgm:pt>
    <dgm:pt modelId="{1B2717A5-2D29-40F9-9663-3CA1D6D31B09}" type="pres">
      <dgm:prSet presAssocID="{DEC34E07-6151-4A66-9C81-E4553458C858}" presName="compNode" presStyleCnt="0"/>
      <dgm:spPr/>
    </dgm:pt>
    <dgm:pt modelId="{56427123-723A-4B1A-8D00-567A74F82723}" type="pres">
      <dgm:prSet presAssocID="{DEC34E07-6151-4A66-9C81-E4553458C858}" presName="iconBgRect" presStyleLbl="bgShp" presStyleIdx="6" presStyleCnt="8"/>
      <dgm:spPr/>
    </dgm:pt>
    <dgm:pt modelId="{E9D60A01-1CEC-4BA0-AB4F-8617C9CDCC73}" type="pres">
      <dgm:prSet presAssocID="{DEC34E07-6151-4A66-9C81-E4553458C85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miling Face with No Fill"/>
        </a:ext>
      </dgm:extLst>
    </dgm:pt>
    <dgm:pt modelId="{A5715033-097F-410F-B832-3CCEEF8143D4}" type="pres">
      <dgm:prSet presAssocID="{DEC34E07-6151-4A66-9C81-E4553458C858}" presName="spaceRect" presStyleCnt="0"/>
      <dgm:spPr/>
    </dgm:pt>
    <dgm:pt modelId="{1524B453-7A68-4EAF-B4CB-5A188D293B7F}" type="pres">
      <dgm:prSet presAssocID="{DEC34E07-6151-4A66-9C81-E4553458C858}" presName="textRect" presStyleLbl="revTx" presStyleIdx="6" presStyleCnt="8">
        <dgm:presLayoutVars>
          <dgm:chMax val="1"/>
          <dgm:chPref val="1"/>
        </dgm:presLayoutVars>
      </dgm:prSet>
      <dgm:spPr/>
    </dgm:pt>
    <dgm:pt modelId="{759596CC-9519-4FB6-BB18-60B2E25597FA}" type="pres">
      <dgm:prSet presAssocID="{E58AD189-3660-41EA-B057-EAF099B6F87C}" presName="sibTrans" presStyleLbl="sibTrans2D1" presStyleIdx="0" presStyleCnt="0"/>
      <dgm:spPr/>
    </dgm:pt>
    <dgm:pt modelId="{6D044851-5B8C-4ADB-8DEB-C821BCF775A7}" type="pres">
      <dgm:prSet presAssocID="{D3C4969C-C374-4B1E-8EF5-BDFE1F63E611}" presName="compNode" presStyleCnt="0"/>
      <dgm:spPr/>
    </dgm:pt>
    <dgm:pt modelId="{6996245B-C145-4AE1-87CD-3D2713700E44}" type="pres">
      <dgm:prSet presAssocID="{D3C4969C-C374-4B1E-8EF5-BDFE1F63E611}" presName="iconBgRect" presStyleLbl="bgShp" presStyleIdx="7" presStyleCnt="8"/>
      <dgm:spPr/>
    </dgm:pt>
    <dgm:pt modelId="{110AEE19-6F26-41F6-AAF7-06611F427077}" type="pres">
      <dgm:prSet presAssocID="{D3C4969C-C374-4B1E-8EF5-BDFE1F63E61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riefcase"/>
        </a:ext>
      </dgm:extLst>
    </dgm:pt>
    <dgm:pt modelId="{9AD92099-8297-49F0-9137-92B014AD056B}" type="pres">
      <dgm:prSet presAssocID="{D3C4969C-C374-4B1E-8EF5-BDFE1F63E611}" presName="spaceRect" presStyleCnt="0"/>
      <dgm:spPr/>
    </dgm:pt>
    <dgm:pt modelId="{9675CE25-F106-4210-B8AE-3A406D87AE8E}" type="pres">
      <dgm:prSet presAssocID="{D3C4969C-C374-4B1E-8EF5-BDFE1F63E611}" presName="textRect" presStyleLbl="revTx" presStyleIdx="7" presStyleCnt="8">
        <dgm:presLayoutVars>
          <dgm:chMax val="1"/>
          <dgm:chPref val="1"/>
        </dgm:presLayoutVars>
      </dgm:prSet>
      <dgm:spPr/>
    </dgm:pt>
  </dgm:ptLst>
  <dgm:cxnLst>
    <dgm:cxn modelId="{2609EA1E-F89D-4E4D-B1C8-52C64E87E424}" srcId="{DB84B4EB-62F4-4B9E-B7A8-E3403E7DEDC2}" destId="{C2346BB7-DA2A-4FD5-9BA0-BB665A0F87F4}" srcOrd="0" destOrd="0" parTransId="{ADEBEF10-5ECE-4108-90F9-2847A497B695}" sibTransId="{E0027166-9170-40D1-9C2F-FC829EA8D0C2}"/>
    <dgm:cxn modelId="{FB3D0022-1385-4DD2-A654-9519FD730ED5}" type="presOf" srcId="{E58AD189-3660-41EA-B057-EAF099B6F87C}" destId="{759596CC-9519-4FB6-BB18-60B2E25597FA}" srcOrd="0" destOrd="0" presId="urn:microsoft.com/office/officeart/2018/2/layout/IconCircleList"/>
    <dgm:cxn modelId="{E75D6A29-FC7E-4289-A1BE-79E91FCBE177}" srcId="{DB84B4EB-62F4-4B9E-B7A8-E3403E7DEDC2}" destId="{1D22363B-BD8A-4CF2-A19A-0822EAC1B7DA}" srcOrd="1" destOrd="0" parTransId="{0160E80E-BA0C-4B36-8A96-78B69491FD59}" sibTransId="{7509339B-1C30-4099-BAFA-7FD39B57B619}"/>
    <dgm:cxn modelId="{20E89238-EF5F-460A-AA67-9C6AB452E02B}" type="presOf" srcId="{7253EA28-949C-4D75-B7FE-554D82DC94C0}" destId="{D852F9B3-949E-4606-B824-8B3773DF30DD}" srcOrd="0" destOrd="0" presId="urn:microsoft.com/office/officeart/2018/2/layout/IconCircleList"/>
    <dgm:cxn modelId="{40AE013F-4710-466C-8E8C-0A713412E597}" type="presOf" srcId="{DB84B4EB-62F4-4B9E-B7A8-E3403E7DEDC2}" destId="{832CCF66-6FDB-471F-9B53-9F90C5F173A7}" srcOrd="0" destOrd="0" presId="urn:microsoft.com/office/officeart/2018/2/layout/IconCircleList"/>
    <dgm:cxn modelId="{7761295F-C2F9-410C-859A-7550212992B8}" srcId="{DB84B4EB-62F4-4B9E-B7A8-E3403E7DEDC2}" destId="{1E44489C-0DE8-4250-BA36-A810729A0FDB}" srcOrd="3" destOrd="0" parTransId="{D14EA395-4DA1-4F1F-B0A8-DC97BE884D0E}" sibTransId="{384BC57A-FF74-4F85-BA17-3CB275570514}"/>
    <dgm:cxn modelId="{D685AE42-2A59-4D57-A675-30A501ABB9A7}" type="presOf" srcId="{E0027166-9170-40D1-9C2F-FC829EA8D0C2}" destId="{6BE234DC-923D-4B51-A7F6-8825DF26F8C0}" srcOrd="0" destOrd="0" presId="urn:microsoft.com/office/officeart/2018/2/layout/IconCircleList"/>
    <dgm:cxn modelId="{AEB60243-C5B5-4F88-8767-3F7138BCE917}" srcId="{DB84B4EB-62F4-4B9E-B7A8-E3403E7DEDC2}" destId="{DEC34E07-6151-4A66-9C81-E4553458C858}" srcOrd="6" destOrd="0" parTransId="{8F1807AD-37F0-488F-811A-7CFC931A775C}" sibTransId="{E58AD189-3660-41EA-B057-EAF099B6F87C}"/>
    <dgm:cxn modelId="{929D4865-9064-4A67-A0D0-5A8EA10C0B4E}" type="presOf" srcId="{DF78A5C1-7DB8-4245-BABA-F905E9A2425F}" destId="{A01C7970-425E-4EB7-B1DB-5E3244542F1C}" srcOrd="0" destOrd="0" presId="urn:microsoft.com/office/officeart/2018/2/layout/IconCircleList"/>
    <dgm:cxn modelId="{C9D88A6F-4371-482F-837C-B5D796625D1A}" type="presOf" srcId="{6C8A00E4-9D27-4B53-AB87-90DE96A8711C}" destId="{3BD4A9AA-A24B-4A2E-9406-E2A35073E880}" srcOrd="0" destOrd="0" presId="urn:microsoft.com/office/officeart/2018/2/layout/IconCircleList"/>
    <dgm:cxn modelId="{A1648771-A9B6-46F9-A08B-DC06B584AB1F}" type="presOf" srcId="{C2346BB7-DA2A-4FD5-9BA0-BB665A0F87F4}" destId="{18D78AAB-F1FD-4065-B970-24242F01FD50}" srcOrd="0" destOrd="0" presId="urn:microsoft.com/office/officeart/2018/2/layout/IconCircleList"/>
    <dgm:cxn modelId="{CCDD9271-4591-4E6E-91DA-F7B802DD7D9F}" type="presOf" srcId="{384BC57A-FF74-4F85-BA17-3CB275570514}" destId="{A819D984-6C74-4948-928E-1B9FD56357FB}" srcOrd="0" destOrd="0" presId="urn:microsoft.com/office/officeart/2018/2/layout/IconCircleList"/>
    <dgm:cxn modelId="{D350B658-E85A-4B43-ABF2-C595EEBDBDFB}" type="presOf" srcId="{7509339B-1C30-4099-BAFA-7FD39B57B619}" destId="{CEDC642C-6279-481D-9EAB-E95BD7F38909}" srcOrd="0" destOrd="0" presId="urn:microsoft.com/office/officeart/2018/2/layout/IconCircleList"/>
    <dgm:cxn modelId="{19C5B95A-4252-4716-BE8B-0057A9C45924}" type="presOf" srcId="{D3C4969C-C374-4B1E-8EF5-BDFE1F63E611}" destId="{9675CE25-F106-4210-B8AE-3A406D87AE8E}" srcOrd="0" destOrd="0" presId="urn:microsoft.com/office/officeart/2018/2/layout/IconCircleList"/>
    <dgm:cxn modelId="{ECF9E27D-33A0-4EB7-8DDD-B9F533A2D280}" type="presOf" srcId="{1D22363B-BD8A-4CF2-A19A-0822EAC1B7DA}" destId="{DEEDE07F-CFA5-45AE-AC90-6150F8A29835}" srcOrd="0" destOrd="0" presId="urn:microsoft.com/office/officeart/2018/2/layout/IconCircleList"/>
    <dgm:cxn modelId="{E58D8495-BAFB-4920-89AF-29D1F3244D72}" srcId="{DB84B4EB-62F4-4B9E-B7A8-E3403E7DEDC2}" destId="{FE4E091B-1C67-4BA7-8730-3ACE11AE0385}" srcOrd="4" destOrd="0" parTransId="{20C84EE7-BC65-4C59-800D-0218C9C96B6A}" sibTransId="{7253EA28-949C-4D75-B7FE-554D82DC94C0}"/>
    <dgm:cxn modelId="{E318FEA9-87F8-4949-8B1F-02D4E6B55CFC}" srcId="{DB84B4EB-62F4-4B9E-B7A8-E3403E7DEDC2}" destId="{D3C4969C-C374-4B1E-8EF5-BDFE1F63E611}" srcOrd="7" destOrd="0" parTransId="{45B1453F-A918-4151-ADC5-9F2B299F6C35}" sibTransId="{BD146003-B5A9-4EAD-82FE-2219DD52B495}"/>
    <dgm:cxn modelId="{9FB33BB0-D106-48B3-886A-94DED6C8AC2E}" type="presOf" srcId="{A49EDC60-323B-4ACD-A1FD-52F7D385D7D8}" destId="{3193300F-4BE4-4208-BBC4-0990C11A7A15}" srcOrd="0" destOrd="0" presId="urn:microsoft.com/office/officeart/2018/2/layout/IconCircleList"/>
    <dgm:cxn modelId="{FA63AEC2-0EFC-433D-A505-BB8D407E746B}" srcId="{DB84B4EB-62F4-4B9E-B7A8-E3403E7DEDC2}" destId="{DF78A5C1-7DB8-4245-BABA-F905E9A2425F}" srcOrd="5" destOrd="0" parTransId="{E7A7C084-932C-4D33-8BC5-39366E28E61E}" sibTransId="{A49EDC60-323B-4ACD-A1FD-52F7D385D7D8}"/>
    <dgm:cxn modelId="{4AB296C4-23F4-494A-AE3D-E6D0F4C4C2BB}" srcId="{DB84B4EB-62F4-4B9E-B7A8-E3403E7DEDC2}" destId="{F01AE446-5551-440A-ABB4-452AFC33E599}" srcOrd="2" destOrd="0" parTransId="{BA6D83A7-640E-4590-8ACD-D1C5C37752FF}" sibTransId="{6C8A00E4-9D27-4B53-AB87-90DE96A8711C}"/>
    <dgm:cxn modelId="{F4BEF7DC-1D3A-46A7-8E89-EF23A5A197EE}" type="presOf" srcId="{DEC34E07-6151-4A66-9C81-E4553458C858}" destId="{1524B453-7A68-4EAF-B4CB-5A188D293B7F}" srcOrd="0" destOrd="0" presId="urn:microsoft.com/office/officeart/2018/2/layout/IconCircleList"/>
    <dgm:cxn modelId="{3E5E21E1-9CF2-4132-8980-A5133F67587B}" type="presOf" srcId="{F01AE446-5551-440A-ABB4-452AFC33E599}" destId="{76B19326-F64A-4C23-8D65-7201B5E8CC87}" srcOrd="0" destOrd="0" presId="urn:microsoft.com/office/officeart/2018/2/layout/IconCircleList"/>
    <dgm:cxn modelId="{7EFAC1EA-3A3F-4676-9BBB-50631FE6A400}" type="presOf" srcId="{1E44489C-0DE8-4250-BA36-A810729A0FDB}" destId="{26D30BE7-2753-4CDC-ACB6-911352FAB8F5}" srcOrd="0" destOrd="0" presId="urn:microsoft.com/office/officeart/2018/2/layout/IconCircleList"/>
    <dgm:cxn modelId="{C10D86EC-5727-40FB-A30E-2A657D7EBC68}" type="presOf" srcId="{FE4E091B-1C67-4BA7-8730-3ACE11AE0385}" destId="{EA90A298-3F57-46AB-869E-0E76A8869F97}" srcOrd="0" destOrd="0" presId="urn:microsoft.com/office/officeart/2018/2/layout/IconCircleList"/>
    <dgm:cxn modelId="{76EBAE02-9AE4-4F9F-8DCB-8C5472AB8F4C}" type="presParOf" srcId="{832CCF66-6FDB-471F-9B53-9F90C5F173A7}" destId="{ED043183-F8BC-4E38-9EF4-82426847F92F}" srcOrd="0" destOrd="0" presId="urn:microsoft.com/office/officeart/2018/2/layout/IconCircleList"/>
    <dgm:cxn modelId="{753B32C3-7E30-4126-9A81-D4CE3FDCBA02}" type="presParOf" srcId="{ED043183-F8BC-4E38-9EF4-82426847F92F}" destId="{BACA3582-A1B5-4A0B-AE6A-8C1D25277531}" srcOrd="0" destOrd="0" presId="urn:microsoft.com/office/officeart/2018/2/layout/IconCircleList"/>
    <dgm:cxn modelId="{B86F3594-1968-48EC-9310-E025847A2A39}" type="presParOf" srcId="{BACA3582-A1B5-4A0B-AE6A-8C1D25277531}" destId="{00F7EF58-6B0C-475C-94BF-63C72C953E8D}" srcOrd="0" destOrd="0" presId="urn:microsoft.com/office/officeart/2018/2/layout/IconCircleList"/>
    <dgm:cxn modelId="{9EF1CADB-CAE8-43B3-9E51-8FE9271F3317}" type="presParOf" srcId="{BACA3582-A1B5-4A0B-AE6A-8C1D25277531}" destId="{17DCD02B-B962-4169-8053-787392DC34F5}" srcOrd="1" destOrd="0" presId="urn:microsoft.com/office/officeart/2018/2/layout/IconCircleList"/>
    <dgm:cxn modelId="{B7EDB523-AE7D-4660-B509-13150DD3FB24}" type="presParOf" srcId="{BACA3582-A1B5-4A0B-AE6A-8C1D25277531}" destId="{7BB4C4BB-D3EA-44BE-AC49-4B901868DBB0}" srcOrd="2" destOrd="0" presId="urn:microsoft.com/office/officeart/2018/2/layout/IconCircleList"/>
    <dgm:cxn modelId="{B2C8FCE0-886C-40D5-BD1D-F36888F79714}" type="presParOf" srcId="{BACA3582-A1B5-4A0B-AE6A-8C1D25277531}" destId="{18D78AAB-F1FD-4065-B970-24242F01FD50}" srcOrd="3" destOrd="0" presId="urn:microsoft.com/office/officeart/2018/2/layout/IconCircleList"/>
    <dgm:cxn modelId="{30B6BE8D-2D26-4EFD-8D49-85DAD3B46A69}" type="presParOf" srcId="{ED043183-F8BC-4E38-9EF4-82426847F92F}" destId="{6BE234DC-923D-4B51-A7F6-8825DF26F8C0}" srcOrd="1" destOrd="0" presId="urn:microsoft.com/office/officeart/2018/2/layout/IconCircleList"/>
    <dgm:cxn modelId="{709D308F-4513-4315-83F5-D1081515E303}" type="presParOf" srcId="{ED043183-F8BC-4E38-9EF4-82426847F92F}" destId="{8819D4F6-6BF0-4DF9-8E7A-DF880E390586}" srcOrd="2" destOrd="0" presId="urn:microsoft.com/office/officeart/2018/2/layout/IconCircleList"/>
    <dgm:cxn modelId="{BBEC735B-326C-4A78-B271-B8221583C9E1}" type="presParOf" srcId="{8819D4F6-6BF0-4DF9-8E7A-DF880E390586}" destId="{A2F60D22-9C00-409C-BBBB-023F884DB2B1}" srcOrd="0" destOrd="0" presId="urn:microsoft.com/office/officeart/2018/2/layout/IconCircleList"/>
    <dgm:cxn modelId="{811A3354-F30F-4944-B4C9-4FB799EAAAD1}" type="presParOf" srcId="{8819D4F6-6BF0-4DF9-8E7A-DF880E390586}" destId="{548E2C2D-E142-460D-9F00-566728C591CB}" srcOrd="1" destOrd="0" presId="urn:microsoft.com/office/officeart/2018/2/layout/IconCircleList"/>
    <dgm:cxn modelId="{BD451FD5-8D08-4BE4-BE7F-A74FF11DF9C1}" type="presParOf" srcId="{8819D4F6-6BF0-4DF9-8E7A-DF880E390586}" destId="{4EE20838-24FE-4C06-BAD3-A98ECCA518BA}" srcOrd="2" destOrd="0" presId="urn:microsoft.com/office/officeart/2018/2/layout/IconCircleList"/>
    <dgm:cxn modelId="{6EF6AA4A-AAA6-4B90-B873-CCF3E3A2CC2C}" type="presParOf" srcId="{8819D4F6-6BF0-4DF9-8E7A-DF880E390586}" destId="{DEEDE07F-CFA5-45AE-AC90-6150F8A29835}" srcOrd="3" destOrd="0" presId="urn:microsoft.com/office/officeart/2018/2/layout/IconCircleList"/>
    <dgm:cxn modelId="{CEB2292D-9B74-4CB0-87DA-C1AB435544AD}" type="presParOf" srcId="{ED043183-F8BC-4E38-9EF4-82426847F92F}" destId="{CEDC642C-6279-481D-9EAB-E95BD7F38909}" srcOrd="3" destOrd="0" presId="urn:microsoft.com/office/officeart/2018/2/layout/IconCircleList"/>
    <dgm:cxn modelId="{939E6934-D1B8-4251-AC3E-4D54ADC18307}" type="presParOf" srcId="{ED043183-F8BC-4E38-9EF4-82426847F92F}" destId="{5FE611B3-04AE-4C3A-9729-E84B1E480654}" srcOrd="4" destOrd="0" presId="urn:microsoft.com/office/officeart/2018/2/layout/IconCircleList"/>
    <dgm:cxn modelId="{1A160DDE-0853-4777-8E13-2C6DCBD15D59}" type="presParOf" srcId="{5FE611B3-04AE-4C3A-9729-E84B1E480654}" destId="{75BF445A-F9BC-435B-BF03-75EDC228E5DA}" srcOrd="0" destOrd="0" presId="urn:microsoft.com/office/officeart/2018/2/layout/IconCircleList"/>
    <dgm:cxn modelId="{81F5DA9F-498A-4453-8DDF-9C5D66481BF5}" type="presParOf" srcId="{5FE611B3-04AE-4C3A-9729-E84B1E480654}" destId="{E8BC635F-DFB1-4443-B355-75D9F01FF4F6}" srcOrd="1" destOrd="0" presId="urn:microsoft.com/office/officeart/2018/2/layout/IconCircleList"/>
    <dgm:cxn modelId="{5AC9AB7C-5784-47F8-A1EE-2DC3B88558A8}" type="presParOf" srcId="{5FE611B3-04AE-4C3A-9729-E84B1E480654}" destId="{7ACD50FA-4CEC-4D2E-8E8A-62F5245CCC30}" srcOrd="2" destOrd="0" presId="urn:microsoft.com/office/officeart/2018/2/layout/IconCircleList"/>
    <dgm:cxn modelId="{3675BB8D-BFC1-4AC4-ABFB-2D8852F2C8DB}" type="presParOf" srcId="{5FE611B3-04AE-4C3A-9729-E84B1E480654}" destId="{76B19326-F64A-4C23-8D65-7201B5E8CC87}" srcOrd="3" destOrd="0" presId="urn:microsoft.com/office/officeart/2018/2/layout/IconCircleList"/>
    <dgm:cxn modelId="{6241F1D3-CCB5-45FD-B927-BFBA4FDCA46F}" type="presParOf" srcId="{ED043183-F8BC-4E38-9EF4-82426847F92F}" destId="{3BD4A9AA-A24B-4A2E-9406-E2A35073E880}" srcOrd="5" destOrd="0" presId="urn:microsoft.com/office/officeart/2018/2/layout/IconCircleList"/>
    <dgm:cxn modelId="{8F8DEABF-8A85-49B7-8966-A3B40D688F14}" type="presParOf" srcId="{ED043183-F8BC-4E38-9EF4-82426847F92F}" destId="{4EF92A3F-BFFD-4C6F-A5D8-544BD81826CB}" srcOrd="6" destOrd="0" presId="urn:microsoft.com/office/officeart/2018/2/layout/IconCircleList"/>
    <dgm:cxn modelId="{6DE8EBB5-E9E4-4F6B-8A17-FD8878EF66E2}" type="presParOf" srcId="{4EF92A3F-BFFD-4C6F-A5D8-544BD81826CB}" destId="{BD626D6C-8F90-4064-B5B6-4E2B3599A236}" srcOrd="0" destOrd="0" presId="urn:microsoft.com/office/officeart/2018/2/layout/IconCircleList"/>
    <dgm:cxn modelId="{0DD85D8D-D5D0-4867-B909-BF8323C7E0F8}" type="presParOf" srcId="{4EF92A3F-BFFD-4C6F-A5D8-544BD81826CB}" destId="{50B370C4-B32B-4087-91F3-4E3FB56B2C39}" srcOrd="1" destOrd="0" presId="urn:microsoft.com/office/officeart/2018/2/layout/IconCircleList"/>
    <dgm:cxn modelId="{27BE6DE0-0C46-4354-A4FA-39C11BFDFDE7}" type="presParOf" srcId="{4EF92A3F-BFFD-4C6F-A5D8-544BD81826CB}" destId="{EB130034-79E2-4208-A530-7D48FD7B3B3A}" srcOrd="2" destOrd="0" presId="urn:microsoft.com/office/officeart/2018/2/layout/IconCircleList"/>
    <dgm:cxn modelId="{20D534B9-E82B-44D7-AB1D-67C48A995DE0}" type="presParOf" srcId="{4EF92A3F-BFFD-4C6F-A5D8-544BD81826CB}" destId="{26D30BE7-2753-4CDC-ACB6-911352FAB8F5}" srcOrd="3" destOrd="0" presId="urn:microsoft.com/office/officeart/2018/2/layout/IconCircleList"/>
    <dgm:cxn modelId="{E3550DF0-2BB7-4B80-8523-C789B12C0B26}" type="presParOf" srcId="{ED043183-F8BC-4E38-9EF4-82426847F92F}" destId="{A819D984-6C74-4948-928E-1B9FD56357FB}" srcOrd="7" destOrd="0" presId="urn:microsoft.com/office/officeart/2018/2/layout/IconCircleList"/>
    <dgm:cxn modelId="{14161E0D-2A41-4DAB-A0DF-9234D7350C4F}" type="presParOf" srcId="{ED043183-F8BC-4E38-9EF4-82426847F92F}" destId="{CE1CA39E-FEB1-46E0-A75D-0965D693C90A}" srcOrd="8" destOrd="0" presId="urn:microsoft.com/office/officeart/2018/2/layout/IconCircleList"/>
    <dgm:cxn modelId="{B8E33FC2-2F2E-4777-A758-ADC1A7B7BBA3}" type="presParOf" srcId="{CE1CA39E-FEB1-46E0-A75D-0965D693C90A}" destId="{EECCC7F4-4C89-4B1D-8048-FC67DEAC1832}" srcOrd="0" destOrd="0" presId="urn:microsoft.com/office/officeart/2018/2/layout/IconCircleList"/>
    <dgm:cxn modelId="{3A710765-5087-4A5B-BAFD-3C6979911389}" type="presParOf" srcId="{CE1CA39E-FEB1-46E0-A75D-0965D693C90A}" destId="{5452E48F-A5B7-4A81-84C2-2F904AAE6117}" srcOrd="1" destOrd="0" presId="urn:microsoft.com/office/officeart/2018/2/layout/IconCircleList"/>
    <dgm:cxn modelId="{235252FB-4533-4692-8FC3-E82F820173CB}" type="presParOf" srcId="{CE1CA39E-FEB1-46E0-A75D-0965D693C90A}" destId="{14C02D53-D1C0-4BF7-A7CB-DA5DFAFAE8A0}" srcOrd="2" destOrd="0" presId="urn:microsoft.com/office/officeart/2018/2/layout/IconCircleList"/>
    <dgm:cxn modelId="{C6A64E58-3DDE-4E49-BD84-E5098A754033}" type="presParOf" srcId="{CE1CA39E-FEB1-46E0-A75D-0965D693C90A}" destId="{EA90A298-3F57-46AB-869E-0E76A8869F97}" srcOrd="3" destOrd="0" presId="urn:microsoft.com/office/officeart/2018/2/layout/IconCircleList"/>
    <dgm:cxn modelId="{DD5534E1-B265-497C-AB18-97B751DEBBE4}" type="presParOf" srcId="{ED043183-F8BC-4E38-9EF4-82426847F92F}" destId="{D852F9B3-949E-4606-B824-8B3773DF30DD}" srcOrd="9" destOrd="0" presId="urn:microsoft.com/office/officeart/2018/2/layout/IconCircleList"/>
    <dgm:cxn modelId="{DA6E3387-DCF9-41ED-B3AC-771D457602D5}" type="presParOf" srcId="{ED043183-F8BC-4E38-9EF4-82426847F92F}" destId="{8D6F8768-0347-467B-994E-B2069E4A41F5}" srcOrd="10" destOrd="0" presId="urn:microsoft.com/office/officeart/2018/2/layout/IconCircleList"/>
    <dgm:cxn modelId="{5AF95C02-A3D0-44FA-86BD-BEBE1415064F}" type="presParOf" srcId="{8D6F8768-0347-467B-994E-B2069E4A41F5}" destId="{357D29DE-87C5-4BBB-9335-33E27B6D915E}" srcOrd="0" destOrd="0" presId="urn:microsoft.com/office/officeart/2018/2/layout/IconCircleList"/>
    <dgm:cxn modelId="{8EC66544-FBC1-4EF3-BD40-E5158FADE98F}" type="presParOf" srcId="{8D6F8768-0347-467B-994E-B2069E4A41F5}" destId="{5FE477C0-AFC5-44E7-930F-86ACFFA33DB3}" srcOrd="1" destOrd="0" presId="urn:microsoft.com/office/officeart/2018/2/layout/IconCircleList"/>
    <dgm:cxn modelId="{5C247F30-F0BE-41ED-A1E2-FC1BB680E109}" type="presParOf" srcId="{8D6F8768-0347-467B-994E-B2069E4A41F5}" destId="{E6A858A4-A398-4A2A-B258-6E64347A4C3E}" srcOrd="2" destOrd="0" presId="urn:microsoft.com/office/officeart/2018/2/layout/IconCircleList"/>
    <dgm:cxn modelId="{C86CDEA5-EC06-4185-B775-AF6CA0A44DF0}" type="presParOf" srcId="{8D6F8768-0347-467B-994E-B2069E4A41F5}" destId="{A01C7970-425E-4EB7-B1DB-5E3244542F1C}" srcOrd="3" destOrd="0" presId="urn:microsoft.com/office/officeart/2018/2/layout/IconCircleList"/>
    <dgm:cxn modelId="{41F45FDD-9504-417B-8C93-FD843BEC86FD}" type="presParOf" srcId="{ED043183-F8BC-4E38-9EF4-82426847F92F}" destId="{3193300F-4BE4-4208-BBC4-0990C11A7A15}" srcOrd="11" destOrd="0" presId="urn:microsoft.com/office/officeart/2018/2/layout/IconCircleList"/>
    <dgm:cxn modelId="{5AF1C25A-7E94-472C-9C78-950A3BFEBA76}" type="presParOf" srcId="{ED043183-F8BC-4E38-9EF4-82426847F92F}" destId="{1B2717A5-2D29-40F9-9663-3CA1D6D31B09}" srcOrd="12" destOrd="0" presId="urn:microsoft.com/office/officeart/2018/2/layout/IconCircleList"/>
    <dgm:cxn modelId="{3F5EC0CD-8E93-47CD-A7EF-B95BEAAAB716}" type="presParOf" srcId="{1B2717A5-2D29-40F9-9663-3CA1D6D31B09}" destId="{56427123-723A-4B1A-8D00-567A74F82723}" srcOrd="0" destOrd="0" presId="urn:microsoft.com/office/officeart/2018/2/layout/IconCircleList"/>
    <dgm:cxn modelId="{2884DC21-B341-40CA-892E-AA563C33E26C}" type="presParOf" srcId="{1B2717A5-2D29-40F9-9663-3CA1D6D31B09}" destId="{E9D60A01-1CEC-4BA0-AB4F-8617C9CDCC73}" srcOrd="1" destOrd="0" presId="urn:microsoft.com/office/officeart/2018/2/layout/IconCircleList"/>
    <dgm:cxn modelId="{F0C8A8B8-0498-46C6-9638-882ED836D15F}" type="presParOf" srcId="{1B2717A5-2D29-40F9-9663-3CA1D6D31B09}" destId="{A5715033-097F-410F-B832-3CCEEF8143D4}" srcOrd="2" destOrd="0" presId="urn:microsoft.com/office/officeart/2018/2/layout/IconCircleList"/>
    <dgm:cxn modelId="{4F7112AD-34BC-4CF0-8123-B86A55FF7D67}" type="presParOf" srcId="{1B2717A5-2D29-40F9-9663-3CA1D6D31B09}" destId="{1524B453-7A68-4EAF-B4CB-5A188D293B7F}" srcOrd="3" destOrd="0" presId="urn:microsoft.com/office/officeart/2018/2/layout/IconCircleList"/>
    <dgm:cxn modelId="{7A5C1277-A952-4316-AE99-98AB54D036C3}" type="presParOf" srcId="{ED043183-F8BC-4E38-9EF4-82426847F92F}" destId="{759596CC-9519-4FB6-BB18-60B2E25597FA}" srcOrd="13" destOrd="0" presId="urn:microsoft.com/office/officeart/2018/2/layout/IconCircleList"/>
    <dgm:cxn modelId="{091E6CB5-644B-4203-8F9C-585654B022F1}" type="presParOf" srcId="{ED043183-F8BC-4E38-9EF4-82426847F92F}" destId="{6D044851-5B8C-4ADB-8DEB-C821BCF775A7}" srcOrd="14" destOrd="0" presId="urn:microsoft.com/office/officeart/2018/2/layout/IconCircleList"/>
    <dgm:cxn modelId="{E939A124-D8FD-4647-90F8-6ADB83DC11F6}" type="presParOf" srcId="{6D044851-5B8C-4ADB-8DEB-C821BCF775A7}" destId="{6996245B-C145-4AE1-87CD-3D2713700E44}" srcOrd="0" destOrd="0" presId="urn:microsoft.com/office/officeart/2018/2/layout/IconCircleList"/>
    <dgm:cxn modelId="{1C7E7119-18B6-4CF5-9F49-C1857D40DCF5}" type="presParOf" srcId="{6D044851-5B8C-4ADB-8DEB-C821BCF775A7}" destId="{110AEE19-6F26-41F6-AAF7-06611F427077}" srcOrd="1" destOrd="0" presId="urn:microsoft.com/office/officeart/2018/2/layout/IconCircleList"/>
    <dgm:cxn modelId="{52176C69-DA71-445A-BB79-FF9DEB61A43B}" type="presParOf" srcId="{6D044851-5B8C-4ADB-8DEB-C821BCF775A7}" destId="{9AD92099-8297-49F0-9137-92B014AD056B}" srcOrd="2" destOrd="0" presId="urn:microsoft.com/office/officeart/2018/2/layout/IconCircleList"/>
    <dgm:cxn modelId="{576A4A78-B654-42A5-94F6-8A828253871D}" type="presParOf" srcId="{6D044851-5B8C-4ADB-8DEB-C821BCF775A7}" destId="{9675CE25-F106-4210-B8AE-3A406D87AE8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70A458-9DD4-4970-BE0F-53C9CE33C9A8}" type="doc">
      <dgm:prSet loTypeId="urn:microsoft.com/office/officeart/2005/8/layout/pyramid2" loCatId="list" qsTypeId="urn:microsoft.com/office/officeart/2005/8/quickstyle/3d3" qsCatId="3D" csTypeId="urn:microsoft.com/office/officeart/2005/8/colors/accent6_5" csCatId="accent6" phldr="1"/>
      <dgm:spPr/>
    </dgm:pt>
    <dgm:pt modelId="{C392BFF3-9CDD-413E-950B-530832848527}">
      <dgm:prSet phldrT="[Text]" custT="1"/>
      <dgm:spPr/>
      <dgm:t>
        <a:bodyPr/>
        <a:lstStyle/>
        <a:p>
          <a:r>
            <a:rPr lang="en-US" sz="1600" dirty="0"/>
            <a:t>Independent Learning Modules</a:t>
          </a:r>
        </a:p>
      </dgm:t>
    </dgm:pt>
    <dgm:pt modelId="{D2EDF49C-A4DA-4132-9203-B9C8B503258C}" type="parTrans" cxnId="{323EFC06-DD96-4ACE-A3E9-5C4A019E2BE9}">
      <dgm:prSet/>
      <dgm:spPr/>
      <dgm:t>
        <a:bodyPr/>
        <a:lstStyle/>
        <a:p>
          <a:endParaRPr lang="en-US"/>
        </a:p>
      </dgm:t>
    </dgm:pt>
    <dgm:pt modelId="{2325CD63-7D54-40B0-ABE7-2F553B14A9DC}" type="sibTrans" cxnId="{323EFC06-DD96-4ACE-A3E9-5C4A019E2BE9}">
      <dgm:prSet/>
      <dgm:spPr/>
      <dgm:t>
        <a:bodyPr/>
        <a:lstStyle/>
        <a:p>
          <a:endParaRPr lang="en-US"/>
        </a:p>
      </dgm:t>
    </dgm:pt>
    <dgm:pt modelId="{4D2DE91C-D2DD-47C6-9123-5CE40EA76D75}">
      <dgm:prSet phldrT="[Text]" custT="1"/>
      <dgm:spPr/>
      <dgm:t>
        <a:bodyPr/>
        <a:lstStyle/>
        <a:p>
          <a:r>
            <a:rPr lang="en-US" sz="1600" dirty="0"/>
            <a:t>Observation &amp; Hands On</a:t>
          </a:r>
        </a:p>
      </dgm:t>
    </dgm:pt>
    <dgm:pt modelId="{A639FB1B-61E2-47F4-841C-6F09F329ABA7}" type="parTrans" cxnId="{DE26FA3F-531F-4975-A313-49C615248B0F}">
      <dgm:prSet/>
      <dgm:spPr/>
      <dgm:t>
        <a:bodyPr/>
        <a:lstStyle/>
        <a:p>
          <a:endParaRPr lang="en-US"/>
        </a:p>
      </dgm:t>
    </dgm:pt>
    <dgm:pt modelId="{F23C03B8-F476-48BF-ADFC-DFA1499B793D}" type="sibTrans" cxnId="{DE26FA3F-531F-4975-A313-49C615248B0F}">
      <dgm:prSet/>
      <dgm:spPr/>
      <dgm:t>
        <a:bodyPr/>
        <a:lstStyle/>
        <a:p>
          <a:endParaRPr lang="en-US"/>
        </a:p>
      </dgm:t>
    </dgm:pt>
    <dgm:pt modelId="{1FDA86C3-50D5-4D3B-AEF2-AAB63F8CF2E8}">
      <dgm:prSet phldrT="[Text]" custT="1"/>
      <dgm:spPr/>
      <dgm:t>
        <a:bodyPr/>
        <a:lstStyle/>
        <a:p>
          <a:r>
            <a:rPr lang="en-US" sz="1600" dirty="0"/>
            <a:t>Classroom Case Studies</a:t>
          </a:r>
        </a:p>
      </dgm:t>
    </dgm:pt>
    <dgm:pt modelId="{788E9463-46E0-4F7A-A27E-972F78E9C3F4}" type="parTrans" cxnId="{CCF36CF5-D8F3-4424-8AF5-7898AD250D57}">
      <dgm:prSet/>
      <dgm:spPr/>
      <dgm:t>
        <a:bodyPr/>
        <a:lstStyle/>
        <a:p>
          <a:endParaRPr lang="en-US"/>
        </a:p>
      </dgm:t>
    </dgm:pt>
    <dgm:pt modelId="{71A26B95-8B0C-4E60-BC85-1ADFF827A137}" type="sibTrans" cxnId="{CCF36CF5-D8F3-4424-8AF5-7898AD250D57}">
      <dgm:prSet/>
      <dgm:spPr/>
      <dgm:t>
        <a:bodyPr/>
        <a:lstStyle/>
        <a:p>
          <a:endParaRPr lang="en-US"/>
        </a:p>
      </dgm:t>
    </dgm:pt>
    <dgm:pt modelId="{C07C18DB-837C-4CCF-929D-5DB7D578B495}">
      <dgm:prSet phldrT="[Text]" custT="1"/>
      <dgm:spPr/>
      <dgm:t>
        <a:bodyPr/>
        <a:lstStyle/>
        <a:p>
          <a:r>
            <a:rPr lang="en-US" sz="1600" dirty="0"/>
            <a:t>Classroom Didactic</a:t>
          </a:r>
        </a:p>
      </dgm:t>
    </dgm:pt>
    <dgm:pt modelId="{A4092F50-3922-459D-A6D7-27FF83E4BF1C}" type="parTrans" cxnId="{244BF1F3-1690-4782-8EBF-E12661C8EB38}">
      <dgm:prSet/>
      <dgm:spPr/>
      <dgm:t>
        <a:bodyPr/>
        <a:lstStyle/>
        <a:p>
          <a:endParaRPr lang="en-US"/>
        </a:p>
      </dgm:t>
    </dgm:pt>
    <dgm:pt modelId="{27B12D57-22FE-485C-AD36-D16ADE0B61AF}" type="sibTrans" cxnId="{244BF1F3-1690-4782-8EBF-E12661C8EB38}">
      <dgm:prSet/>
      <dgm:spPr/>
      <dgm:t>
        <a:bodyPr/>
        <a:lstStyle/>
        <a:p>
          <a:endParaRPr lang="en-US"/>
        </a:p>
      </dgm:t>
    </dgm:pt>
    <dgm:pt modelId="{BB26A8F4-CB86-41F2-A965-753BF8DA1A74}">
      <dgm:prSet phldrT="[Text]" custT="1"/>
      <dgm:spPr/>
      <dgm:t>
        <a:bodyPr/>
        <a:lstStyle/>
        <a:p>
          <a:r>
            <a:rPr lang="en-US" sz="1600"/>
            <a:t>Skills &amp; Equipment</a:t>
          </a:r>
        </a:p>
      </dgm:t>
    </dgm:pt>
    <dgm:pt modelId="{4C25A8A3-B5CA-4A09-82E4-23B63852D3BA}" type="parTrans" cxnId="{A818573D-3272-4471-938B-7B5E713D45E5}">
      <dgm:prSet/>
      <dgm:spPr/>
      <dgm:t>
        <a:bodyPr/>
        <a:lstStyle/>
        <a:p>
          <a:endParaRPr lang="en-US"/>
        </a:p>
      </dgm:t>
    </dgm:pt>
    <dgm:pt modelId="{60EDDEE9-B291-45EC-9502-98395DA571E3}" type="sibTrans" cxnId="{A818573D-3272-4471-938B-7B5E713D45E5}">
      <dgm:prSet/>
      <dgm:spPr/>
      <dgm:t>
        <a:bodyPr/>
        <a:lstStyle/>
        <a:p>
          <a:endParaRPr lang="en-US"/>
        </a:p>
      </dgm:t>
    </dgm:pt>
    <dgm:pt modelId="{EBF3F4FB-4853-4AB4-B5BE-1C1A27B1EAB2}">
      <dgm:prSet phldrT="[Text]" custT="1"/>
      <dgm:spPr/>
      <dgm:t>
        <a:bodyPr/>
        <a:lstStyle/>
        <a:p>
          <a:r>
            <a:rPr lang="en-US" sz="1600" dirty="0"/>
            <a:t>Coaching Sessions</a:t>
          </a:r>
        </a:p>
      </dgm:t>
    </dgm:pt>
    <dgm:pt modelId="{EF131A8A-4BD1-4A3A-BFCB-405440C11DEC}" type="parTrans" cxnId="{F391EFED-32D9-4C2C-84D5-4E9ECA07395C}">
      <dgm:prSet/>
      <dgm:spPr/>
      <dgm:t>
        <a:bodyPr/>
        <a:lstStyle/>
        <a:p>
          <a:endParaRPr lang="en-US"/>
        </a:p>
      </dgm:t>
    </dgm:pt>
    <dgm:pt modelId="{FA421466-4E01-4BD9-9D1D-96FB687B574B}" type="sibTrans" cxnId="{F391EFED-32D9-4C2C-84D5-4E9ECA07395C}">
      <dgm:prSet/>
      <dgm:spPr/>
      <dgm:t>
        <a:bodyPr/>
        <a:lstStyle/>
        <a:p>
          <a:endParaRPr lang="en-US"/>
        </a:p>
      </dgm:t>
    </dgm:pt>
    <dgm:pt modelId="{065FBCBF-4BF0-42EF-9779-6CCCEE1A1BFD}">
      <dgm:prSet phldrT="[Text]" custT="1"/>
      <dgm:spPr/>
      <dgm:t>
        <a:bodyPr/>
        <a:lstStyle/>
        <a:p>
          <a:r>
            <a:rPr lang="en-US" sz="1600"/>
            <a:t>Preceptor</a:t>
          </a:r>
        </a:p>
      </dgm:t>
    </dgm:pt>
    <dgm:pt modelId="{31EC7EE1-E668-4C09-B53B-9CF66A57B166}" type="parTrans" cxnId="{D5B80E0A-E715-41D9-BEB1-C050C5584063}">
      <dgm:prSet/>
      <dgm:spPr/>
      <dgm:t>
        <a:bodyPr/>
        <a:lstStyle/>
        <a:p>
          <a:endParaRPr lang="en-US"/>
        </a:p>
      </dgm:t>
    </dgm:pt>
    <dgm:pt modelId="{6516D03D-603D-4E64-A474-D91A455C7010}" type="sibTrans" cxnId="{D5B80E0A-E715-41D9-BEB1-C050C5584063}">
      <dgm:prSet/>
      <dgm:spPr/>
      <dgm:t>
        <a:bodyPr/>
        <a:lstStyle/>
        <a:p>
          <a:endParaRPr lang="en-US"/>
        </a:p>
      </dgm:t>
    </dgm:pt>
    <dgm:pt modelId="{E68CB224-7629-4B83-A230-A5856FCBDA9B}">
      <dgm:prSet phldrT="[Text]" custT="1"/>
      <dgm:spPr/>
      <dgm:t>
        <a:bodyPr/>
        <a:lstStyle/>
        <a:p>
          <a:r>
            <a:rPr lang="en-US" sz="1600" dirty="0"/>
            <a:t>Reflection Sessions</a:t>
          </a:r>
        </a:p>
      </dgm:t>
    </dgm:pt>
    <dgm:pt modelId="{BAF1ED06-9D13-41C8-802C-000B34B71B83}" type="parTrans" cxnId="{6805181D-6293-4BC6-9C6F-8DF0155A42C7}">
      <dgm:prSet/>
      <dgm:spPr/>
      <dgm:t>
        <a:bodyPr/>
        <a:lstStyle/>
        <a:p>
          <a:endParaRPr lang="en-US"/>
        </a:p>
      </dgm:t>
    </dgm:pt>
    <dgm:pt modelId="{2601227A-7C6F-4977-BCCF-F011D553FE55}" type="sibTrans" cxnId="{6805181D-6293-4BC6-9C6F-8DF0155A42C7}">
      <dgm:prSet/>
      <dgm:spPr/>
      <dgm:t>
        <a:bodyPr/>
        <a:lstStyle/>
        <a:p>
          <a:endParaRPr lang="en-US"/>
        </a:p>
      </dgm:t>
    </dgm:pt>
    <dgm:pt modelId="{ACED42E5-1936-4723-AD79-A1C77DA437D0}">
      <dgm:prSet phldrT="[Text]" custT="1"/>
      <dgm:spPr/>
      <dgm:t>
        <a:bodyPr/>
        <a:lstStyle/>
        <a:p>
          <a:r>
            <a:rPr lang="en-US" sz="1600" dirty="0"/>
            <a:t>ENRP Workbooks</a:t>
          </a:r>
        </a:p>
      </dgm:t>
    </dgm:pt>
    <dgm:pt modelId="{6261D5CC-34DE-45C7-8C62-04787657192D}" type="parTrans" cxnId="{6D41EC39-98D7-49DB-A5E3-E41547F80FC9}">
      <dgm:prSet/>
      <dgm:spPr/>
      <dgm:t>
        <a:bodyPr/>
        <a:lstStyle/>
        <a:p>
          <a:endParaRPr lang="en-US"/>
        </a:p>
      </dgm:t>
    </dgm:pt>
    <dgm:pt modelId="{7040BB24-FABC-4A8D-BBB9-1A994E1BCE20}" type="sibTrans" cxnId="{6D41EC39-98D7-49DB-A5E3-E41547F80FC9}">
      <dgm:prSet/>
      <dgm:spPr/>
      <dgm:t>
        <a:bodyPr/>
        <a:lstStyle/>
        <a:p>
          <a:endParaRPr lang="en-US"/>
        </a:p>
      </dgm:t>
    </dgm:pt>
    <dgm:pt modelId="{4529864E-03B6-407A-93C0-EF19D45F470F}">
      <dgm:prSet phldrT="[Text]" custT="1"/>
      <dgm:spPr/>
      <dgm:t>
        <a:bodyPr/>
        <a:lstStyle/>
        <a:p>
          <a:r>
            <a:rPr lang="en-US" sz="1600" dirty="0"/>
            <a:t>Simulation</a:t>
          </a:r>
        </a:p>
      </dgm:t>
    </dgm:pt>
    <dgm:pt modelId="{768B6AFD-019A-482D-BE4F-035B6947C3F1}" type="parTrans" cxnId="{02600D3B-D2CD-4E37-A6C4-9C120C74FF60}">
      <dgm:prSet/>
      <dgm:spPr/>
      <dgm:t>
        <a:bodyPr/>
        <a:lstStyle/>
        <a:p>
          <a:endParaRPr lang="en-US"/>
        </a:p>
      </dgm:t>
    </dgm:pt>
    <dgm:pt modelId="{592A5DF8-C210-4B61-8B3F-7E00A955685B}" type="sibTrans" cxnId="{02600D3B-D2CD-4E37-A6C4-9C120C74FF60}">
      <dgm:prSet/>
      <dgm:spPr/>
      <dgm:t>
        <a:bodyPr/>
        <a:lstStyle/>
        <a:p>
          <a:endParaRPr lang="en-US"/>
        </a:p>
      </dgm:t>
    </dgm:pt>
    <dgm:pt modelId="{534CFD98-B4C3-4972-AA3D-6F8B619D8343}" type="pres">
      <dgm:prSet presAssocID="{7870A458-9DD4-4970-BE0F-53C9CE33C9A8}" presName="compositeShape" presStyleCnt="0">
        <dgm:presLayoutVars>
          <dgm:dir/>
          <dgm:resizeHandles/>
        </dgm:presLayoutVars>
      </dgm:prSet>
      <dgm:spPr/>
    </dgm:pt>
    <dgm:pt modelId="{FA72FE86-715F-4C32-9F51-35EB83077A63}" type="pres">
      <dgm:prSet presAssocID="{7870A458-9DD4-4970-BE0F-53C9CE33C9A8}" presName="pyramid" presStyleLbl="node1" presStyleIdx="0" presStyleCnt="1"/>
      <dgm:spPr/>
    </dgm:pt>
    <dgm:pt modelId="{80B64B26-E1B3-4BA1-8EFD-63A19B6E4A3A}" type="pres">
      <dgm:prSet presAssocID="{7870A458-9DD4-4970-BE0F-53C9CE33C9A8}" presName="theList" presStyleCnt="0"/>
      <dgm:spPr/>
    </dgm:pt>
    <dgm:pt modelId="{6980013F-B655-4B66-9B36-35B7E69F4C89}" type="pres">
      <dgm:prSet presAssocID="{C392BFF3-9CDD-413E-950B-530832848527}" presName="aNode" presStyleLbl="fgAcc1" presStyleIdx="0" presStyleCnt="10">
        <dgm:presLayoutVars>
          <dgm:bulletEnabled val="1"/>
        </dgm:presLayoutVars>
      </dgm:prSet>
      <dgm:spPr/>
    </dgm:pt>
    <dgm:pt modelId="{D0FBC208-9038-4671-9EA3-7BDEB2420B2B}" type="pres">
      <dgm:prSet presAssocID="{C392BFF3-9CDD-413E-950B-530832848527}" presName="aSpace" presStyleCnt="0"/>
      <dgm:spPr/>
    </dgm:pt>
    <dgm:pt modelId="{293A8449-9FAA-407E-866E-A7048A5290DF}" type="pres">
      <dgm:prSet presAssocID="{EBF3F4FB-4853-4AB4-B5BE-1C1A27B1EAB2}" presName="aNode" presStyleLbl="fgAcc1" presStyleIdx="1" presStyleCnt="10">
        <dgm:presLayoutVars>
          <dgm:bulletEnabled val="1"/>
        </dgm:presLayoutVars>
      </dgm:prSet>
      <dgm:spPr/>
    </dgm:pt>
    <dgm:pt modelId="{DC002D6B-E34B-4524-9879-AE6D045659B6}" type="pres">
      <dgm:prSet presAssocID="{EBF3F4FB-4853-4AB4-B5BE-1C1A27B1EAB2}" presName="aSpace" presStyleCnt="0"/>
      <dgm:spPr/>
    </dgm:pt>
    <dgm:pt modelId="{253C65D1-E688-42FA-851A-33F7655B9A77}" type="pres">
      <dgm:prSet presAssocID="{E68CB224-7629-4B83-A230-A5856FCBDA9B}" presName="aNode" presStyleLbl="fgAcc1" presStyleIdx="2" presStyleCnt="10">
        <dgm:presLayoutVars>
          <dgm:bulletEnabled val="1"/>
        </dgm:presLayoutVars>
      </dgm:prSet>
      <dgm:spPr/>
    </dgm:pt>
    <dgm:pt modelId="{5B1C7A6F-CCD5-4D9F-A9C3-3A15718374EA}" type="pres">
      <dgm:prSet presAssocID="{E68CB224-7629-4B83-A230-A5856FCBDA9B}" presName="aSpace" presStyleCnt="0"/>
      <dgm:spPr/>
    </dgm:pt>
    <dgm:pt modelId="{A95009AC-477D-419C-B9A0-E32B0D66B594}" type="pres">
      <dgm:prSet presAssocID="{4529864E-03B6-407A-93C0-EF19D45F470F}" presName="aNode" presStyleLbl="fgAcc1" presStyleIdx="3" presStyleCnt="10">
        <dgm:presLayoutVars>
          <dgm:bulletEnabled val="1"/>
        </dgm:presLayoutVars>
      </dgm:prSet>
      <dgm:spPr/>
    </dgm:pt>
    <dgm:pt modelId="{D69BA1DB-EC68-4008-B603-59C593771FD1}" type="pres">
      <dgm:prSet presAssocID="{4529864E-03B6-407A-93C0-EF19D45F470F}" presName="aSpace" presStyleCnt="0"/>
      <dgm:spPr/>
    </dgm:pt>
    <dgm:pt modelId="{EC7D8701-474D-45D9-90EC-42D571DD5751}" type="pres">
      <dgm:prSet presAssocID="{065FBCBF-4BF0-42EF-9779-6CCCEE1A1BFD}" presName="aNode" presStyleLbl="fgAcc1" presStyleIdx="4" presStyleCnt="10">
        <dgm:presLayoutVars>
          <dgm:bulletEnabled val="1"/>
        </dgm:presLayoutVars>
      </dgm:prSet>
      <dgm:spPr/>
    </dgm:pt>
    <dgm:pt modelId="{E3D50790-837B-4178-B1D0-E7601CE77C98}" type="pres">
      <dgm:prSet presAssocID="{065FBCBF-4BF0-42EF-9779-6CCCEE1A1BFD}" presName="aSpace" presStyleCnt="0"/>
      <dgm:spPr/>
    </dgm:pt>
    <dgm:pt modelId="{28F7305B-3FEE-498A-8FC7-0DFB0F952BB6}" type="pres">
      <dgm:prSet presAssocID="{4D2DE91C-D2DD-47C6-9123-5CE40EA76D75}" presName="aNode" presStyleLbl="fgAcc1" presStyleIdx="5" presStyleCnt="10">
        <dgm:presLayoutVars>
          <dgm:bulletEnabled val="1"/>
        </dgm:presLayoutVars>
      </dgm:prSet>
      <dgm:spPr/>
    </dgm:pt>
    <dgm:pt modelId="{F9B6056B-7B62-4F55-869E-EDAD5537D38C}" type="pres">
      <dgm:prSet presAssocID="{4D2DE91C-D2DD-47C6-9123-5CE40EA76D75}" presName="aSpace" presStyleCnt="0"/>
      <dgm:spPr/>
    </dgm:pt>
    <dgm:pt modelId="{861F4CFE-C8F6-4064-87AE-FEE4AD2DB739}" type="pres">
      <dgm:prSet presAssocID="{BB26A8F4-CB86-41F2-A965-753BF8DA1A74}" presName="aNode" presStyleLbl="fgAcc1" presStyleIdx="6" presStyleCnt="10">
        <dgm:presLayoutVars>
          <dgm:bulletEnabled val="1"/>
        </dgm:presLayoutVars>
      </dgm:prSet>
      <dgm:spPr/>
    </dgm:pt>
    <dgm:pt modelId="{30F1E9B5-F68F-4D60-AA82-E9292499CDA2}" type="pres">
      <dgm:prSet presAssocID="{BB26A8F4-CB86-41F2-A965-753BF8DA1A74}" presName="aSpace" presStyleCnt="0"/>
      <dgm:spPr/>
    </dgm:pt>
    <dgm:pt modelId="{A76BCCA6-AE85-4517-B46E-62FFF921330E}" type="pres">
      <dgm:prSet presAssocID="{1FDA86C3-50D5-4D3B-AEF2-AAB63F8CF2E8}" presName="aNode" presStyleLbl="fgAcc1" presStyleIdx="7" presStyleCnt="10">
        <dgm:presLayoutVars>
          <dgm:bulletEnabled val="1"/>
        </dgm:presLayoutVars>
      </dgm:prSet>
      <dgm:spPr/>
    </dgm:pt>
    <dgm:pt modelId="{6EBBBA1D-ABD6-47F7-9A0F-7A422A64E75D}" type="pres">
      <dgm:prSet presAssocID="{1FDA86C3-50D5-4D3B-AEF2-AAB63F8CF2E8}" presName="aSpace" presStyleCnt="0"/>
      <dgm:spPr/>
    </dgm:pt>
    <dgm:pt modelId="{CB5B5CA1-EC19-4EFC-A048-7F8DF22E5563}" type="pres">
      <dgm:prSet presAssocID="{C07C18DB-837C-4CCF-929D-5DB7D578B495}" presName="aNode" presStyleLbl="fgAcc1" presStyleIdx="8" presStyleCnt="10">
        <dgm:presLayoutVars>
          <dgm:bulletEnabled val="1"/>
        </dgm:presLayoutVars>
      </dgm:prSet>
      <dgm:spPr/>
    </dgm:pt>
    <dgm:pt modelId="{CA2B2087-8F11-4857-A534-C550526B5ABC}" type="pres">
      <dgm:prSet presAssocID="{C07C18DB-837C-4CCF-929D-5DB7D578B495}" presName="aSpace" presStyleCnt="0"/>
      <dgm:spPr/>
    </dgm:pt>
    <dgm:pt modelId="{DAB2FC88-78B5-4B35-86EC-43E0ACB484DA}" type="pres">
      <dgm:prSet presAssocID="{ACED42E5-1936-4723-AD79-A1C77DA437D0}" presName="aNode" presStyleLbl="fgAcc1" presStyleIdx="9" presStyleCnt="10">
        <dgm:presLayoutVars>
          <dgm:bulletEnabled val="1"/>
        </dgm:presLayoutVars>
      </dgm:prSet>
      <dgm:spPr/>
    </dgm:pt>
    <dgm:pt modelId="{096EFB04-583E-44D3-9677-2751C5E9784E}" type="pres">
      <dgm:prSet presAssocID="{ACED42E5-1936-4723-AD79-A1C77DA437D0}" presName="aSpace" presStyleCnt="0"/>
      <dgm:spPr/>
    </dgm:pt>
  </dgm:ptLst>
  <dgm:cxnLst>
    <dgm:cxn modelId="{323EFC06-DD96-4ACE-A3E9-5C4A019E2BE9}" srcId="{7870A458-9DD4-4970-BE0F-53C9CE33C9A8}" destId="{C392BFF3-9CDD-413E-950B-530832848527}" srcOrd="0" destOrd="0" parTransId="{D2EDF49C-A4DA-4132-9203-B9C8B503258C}" sibTransId="{2325CD63-7D54-40B0-ABE7-2F553B14A9DC}"/>
    <dgm:cxn modelId="{71BD0907-7B1D-4937-AED1-FCD3211A14E2}" type="presOf" srcId="{E68CB224-7629-4B83-A230-A5856FCBDA9B}" destId="{253C65D1-E688-42FA-851A-33F7655B9A77}" srcOrd="0" destOrd="0" presId="urn:microsoft.com/office/officeart/2005/8/layout/pyramid2"/>
    <dgm:cxn modelId="{D5B80E0A-E715-41D9-BEB1-C050C5584063}" srcId="{7870A458-9DD4-4970-BE0F-53C9CE33C9A8}" destId="{065FBCBF-4BF0-42EF-9779-6CCCEE1A1BFD}" srcOrd="4" destOrd="0" parTransId="{31EC7EE1-E668-4C09-B53B-9CF66A57B166}" sibTransId="{6516D03D-603D-4E64-A474-D91A455C7010}"/>
    <dgm:cxn modelId="{6805181D-6293-4BC6-9C6F-8DF0155A42C7}" srcId="{7870A458-9DD4-4970-BE0F-53C9CE33C9A8}" destId="{E68CB224-7629-4B83-A230-A5856FCBDA9B}" srcOrd="2" destOrd="0" parTransId="{BAF1ED06-9D13-41C8-802C-000B34B71B83}" sibTransId="{2601227A-7C6F-4977-BCCF-F011D553FE55}"/>
    <dgm:cxn modelId="{6D41EC39-98D7-49DB-A5E3-E41547F80FC9}" srcId="{7870A458-9DD4-4970-BE0F-53C9CE33C9A8}" destId="{ACED42E5-1936-4723-AD79-A1C77DA437D0}" srcOrd="9" destOrd="0" parTransId="{6261D5CC-34DE-45C7-8C62-04787657192D}" sibTransId="{7040BB24-FABC-4A8D-BBB9-1A994E1BCE20}"/>
    <dgm:cxn modelId="{02600D3B-D2CD-4E37-A6C4-9C120C74FF60}" srcId="{7870A458-9DD4-4970-BE0F-53C9CE33C9A8}" destId="{4529864E-03B6-407A-93C0-EF19D45F470F}" srcOrd="3" destOrd="0" parTransId="{768B6AFD-019A-482D-BE4F-035B6947C3F1}" sibTransId="{592A5DF8-C210-4B61-8B3F-7E00A955685B}"/>
    <dgm:cxn modelId="{A818573D-3272-4471-938B-7B5E713D45E5}" srcId="{7870A458-9DD4-4970-BE0F-53C9CE33C9A8}" destId="{BB26A8F4-CB86-41F2-A965-753BF8DA1A74}" srcOrd="6" destOrd="0" parTransId="{4C25A8A3-B5CA-4A09-82E4-23B63852D3BA}" sibTransId="{60EDDEE9-B291-45EC-9502-98395DA571E3}"/>
    <dgm:cxn modelId="{DE26FA3F-531F-4975-A313-49C615248B0F}" srcId="{7870A458-9DD4-4970-BE0F-53C9CE33C9A8}" destId="{4D2DE91C-D2DD-47C6-9123-5CE40EA76D75}" srcOrd="5" destOrd="0" parTransId="{A639FB1B-61E2-47F4-841C-6F09F329ABA7}" sibTransId="{F23C03B8-F476-48BF-ADFC-DFA1499B793D}"/>
    <dgm:cxn modelId="{272A1467-7418-4B99-A74E-8EDB0B8EFDD7}" type="presOf" srcId="{C07C18DB-837C-4CCF-929D-5DB7D578B495}" destId="{CB5B5CA1-EC19-4EFC-A048-7F8DF22E5563}" srcOrd="0" destOrd="0" presId="urn:microsoft.com/office/officeart/2005/8/layout/pyramid2"/>
    <dgm:cxn modelId="{38BE3768-3350-4794-AB9A-6254CC52590E}" type="presOf" srcId="{BB26A8F4-CB86-41F2-A965-753BF8DA1A74}" destId="{861F4CFE-C8F6-4064-87AE-FEE4AD2DB739}" srcOrd="0" destOrd="0" presId="urn:microsoft.com/office/officeart/2005/8/layout/pyramid2"/>
    <dgm:cxn modelId="{0E4CA38D-EED3-4B37-B732-9D72D2CBE0F9}" type="presOf" srcId="{4529864E-03B6-407A-93C0-EF19D45F470F}" destId="{A95009AC-477D-419C-B9A0-E32B0D66B594}" srcOrd="0" destOrd="0" presId="urn:microsoft.com/office/officeart/2005/8/layout/pyramid2"/>
    <dgm:cxn modelId="{F9503A8F-75F0-48C9-97EA-7D3B7ECA09F6}" type="presOf" srcId="{ACED42E5-1936-4723-AD79-A1C77DA437D0}" destId="{DAB2FC88-78B5-4B35-86EC-43E0ACB484DA}" srcOrd="0" destOrd="0" presId="urn:microsoft.com/office/officeart/2005/8/layout/pyramid2"/>
    <dgm:cxn modelId="{F0763396-4DD7-4A82-8297-ADB767612342}" type="presOf" srcId="{065FBCBF-4BF0-42EF-9779-6CCCEE1A1BFD}" destId="{EC7D8701-474D-45D9-90EC-42D571DD5751}" srcOrd="0" destOrd="0" presId="urn:microsoft.com/office/officeart/2005/8/layout/pyramid2"/>
    <dgm:cxn modelId="{81503996-C00F-4DFB-80D6-5391C678EBEB}" type="presOf" srcId="{C392BFF3-9CDD-413E-950B-530832848527}" destId="{6980013F-B655-4B66-9B36-35B7E69F4C89}" srcOrd="0" destOrd="0" presId="urn:microsoft.com/office/officeart/2005/8/layout/pyramid2"/>
    <dgm:cxn modelId="{5DBBBBAC-C705-4AAC-9B53-2F99BE955BE2}" type="presOf" srcId="{4D2DE91C-D2DD-47C6-9123-5CE40EA76D75}" destId="{28F7305B-3FEE-498A-8FC7-0DFB0F952BB6}" srcOrd="0" destOrd="0" presId="urn:microsoft.com/office/officeart/2005/8/layout/pyramid2"/>
    <dgm:cxn modelId="{E6466DD3-FF41-44C0-8F8F-6426078973B7}" type="presOf" srcId="{1FDA86C3-50D5-4D3B-AEF2-AAB63F8CF2E8}" destId="{A76BCCA6-AE85-4517-B46E-62FFF921330E}" srcOrd="0" destOrd="0" presId="urn:microsoft.com/office/officeart/2005/8/layout/pyramid2"/>
    <dgm:cxn modelId="{BEB816DA-5B13-47E5-94EA-629211199442}" type="presOf" srcId="{7870A458-9DD4-4970-BE0F-53C9CE33C9A8}" destId="{534CFD98-B4C3-4972-AA3D-6F8B619D8343}" srcOrd="0" destOrd="0" presId="urn:microsoft.com/office/officeart/2005/8/layout/pyramid2"/>
    <dgm:cxn modelId="{757B01DC-55E8-42B3-A0CE-5C416983B3D5}" type="presOf" srcId="{EBF3F4FB-4853-4AB4-B5BE-1C1A27B1EAB2}" destId="{293A8449-9FAA-407E-866E-A7048A5290DF}" srcOrd="0" destOrd="0" presId="urn:microsoft.com/office/officeart/2005/8/layout/pyramid2"/>
    <dgm:cxn modelId="{F391EFED-32D9-4C2C-84D5-4E9ECA07395C}" srcId="{7870A458-9DD4-4970-BE0F-53C9CE33C9A8}" destId="{EBF3F4FB-4853-4AB4-B5BE-1C1A27B1EAB2}" srcOrd="1" destOrd="0" parTransId="{EF131A8A-4BD1-4A3A-BFCB-405440C11DEC}" sibTransId="{FA421466-4E01-4BD9-9D1D-96FB687B574B}"/>
    <dgm:cxn modelId="{244BF1F3-1690-4782-8EBF-E12661C8EB38}" srcId="{7870A458-9DD4-4970-BE0F-53C9CE33C9A8}" destId="{C07C18DB-837C-4CCF-929D-5DB7D578B495}" srcOrd="8" destOrd="0" parTransId="{A4092F50-3922-459D-A6D7-27FF83E4BF1C}" sibTransId="{27B12D57-22FE-485C-AD36-D16ADE0B61AF}"/>
    <dgm:cxn modelId="{CCF36CF5-D8F3-4424-8AF5-7898AD250D57}" srcId="{7870A458-9DD4-4970-BE0F-53C9CE33C9A8}" destId="{1FDA86C3-50D5-4D3B-AEF2-AAB63F8CF2E8}" srcOrd="7" destOrd="0" parTransId="{788E9463-46E0-4F7A-A27E-972F78E9C3F4}" sibTransId="{71A26B95-8B0C-4E60-BC85-1ADFF827A137}"/>
    <dgm:cxn modelId="{CDD59780-4D83-4BA6-B97E-A5D07CEA3DDE}" type="presParOf" srcId="{534CFD98-B4C3-4972-AA3D-6F8B619D8343}" destId="{FA72FE86-715F-4C32-9F51-35EB83077A63}" srcOrd="0" destOrd="0" presId="urn:microsoft.com/office/officeart/2005/8/layout/pyramid2"/>
    <dgm:cxn modelId="{ECF04715-975C-4559-A89D-FCE73AB55A3E}" type="presParOf" srcId="{534CFD98-B4C3-4972-AA3D-6F8B619D8343}" destId="{80B64B26-E1B3-4BA1-8EFD-63A19B6E4A3A}" srcOrd="1" destOrd="0" presId="urn:microsoft.com/office/officeart/2005/8/layout/pyramid2"/>
    <dgm:cxn modelId="{3E42E3D9-FB14-467C-A507-457F3E2B74C1}" type="presParOf" srcId="{80B64B26-E1B3-4BA1-8EFD-63A19B6E4A3A}" destId="{6980013F-B655-4B66-9B36-35B7E69F4C89}" srcOrd="0" destOrd="0" presId="urn:microsoft.com/office/officeart/2005/8/layout/pyramid2"/>
    <dgm:cxn modelId="{A36D3E27-9920-49FC-8345-4B555A657913}" type="presParOf" srcId="{80B64B26-E1B3-4BA1-8EFD-63A19B6E4A3A}" destId="{D0FBC208-9038-4671-9EA3-7BDEB2420B2B}" srcOrd="1" destOrd="0" presId="urn:microsoft.com/office/officeart/2005/8/layout/pyramid2"/>
    <dgm:cxn modelId="{7E89B034-7D77-451A-B213-D7E250DDD9A6}" type="presParOf" srcId="{80B64B26-E1B3-4BA1-8EFD-63A19B6E4A3A}" destId="{293A8449-9FAA-407E-866E-A7048A5290DF}" srcOrd="2" destOrd="0" presId="urn:microsoft.com/office/officeart/2005/8/layout/pyramid2"/>
    <dgm:cxn modelId="{D77681FE-9EDC-4EE9-A6B2-584AB99FA6EB}" type="presParOf" srcId="{80B64B26-E1B3-4BA1-8EFD-63A19B6E4A3A}" destId="{DC002D6B-E34B-4524-9879-AE6D045659B6}" srcOrd="3" destOrd="0" presId="urn:microsoft.com/office/officeart/2005/8/layout/pyramid2"/>
    <dgm:cxn modelId="{B17A9A9D-C05E-497D-99E3-4C6BFABD0A20}" type="presParOf" srcId="{80B64B26-E1B3-4BA1-8EFD-63A19B6E4A3A}" destId="{253C65D1-E688-42FA-851A-33F7655B9A77}" srcOrd="4" destOrd="0" presId="urn:microsoft.com/office/officeart/2005/8/layout/pyramid2"/>
    <dgm:cxn modelId="{EEC9AA7F-83B0-4CD7-A0AE-5836A183ACD1}" type="presParOf" srcId="{80B64B26-E1B3-4BA1-8EFD-63A19B6E4A3A}" destId="{5B1C7A6F-CCD5-4D9F-A9C3-3A15718374EA}" srcOrd="5" destOrd="0" presId="urn:microsoft.com/office/officeart/2005/8/layout/pyramid2"/>
    <dgm:cxn modelId="{958E3140-A257-49C3-A90C-87882A918A27}" type="presParOf" srcId="{80B64B26-E1B3-4BA1-8EFD-63A19B6E4A3A}" destId="{A95009AC-477D-419C-B9A0-E32B0D66B594}" srcOrd="6" destOrd="0" presId="urn:microsoft.com/office/officeart/2005/8/layout/pyramid2"/>
    <dgm:cxn modelId="{87AEE74D-06AA-408F-A345-5BBB45B8C42B}" type="presParOf" srcId="{80B64B26-E1B3-4BA1-8EFD-63A19B6E4A3A}" destId="{D69BA1DB-EC68-4008-B603-59C593771FD1}" srcOrd="7" destOrd="0" presId="urn:microsoft.com/office/officeart/2005/8/layout/pyramid2"/>
    <dgm:cxn modelId="{537A58A4-1CAA-41CC-83B0-BF998B60E4D8}" type="presParOf" srcId="{80B64B26-E1B3-4BA1-8EFD-63A19B6E4A3A}" destId="{EC7D8701-474D-45D9-90EC-42D571DD5751}" srcOrd="8" destOrd="0" presId="urn:microsoft.com/office/officeart/2005/8/layout/pyramid2"/>
    <dgm:cxn modelId="{DE3D5769-39ED-4CA1-9BAE-F844F3E49E25}" type="presParOf" srcId="{80B64B26-E1B3-4BA1-8EFD-63A19B6E4A3A}" destId="{E3D50790-837B-4178-B1D0-E7601CE77C98}" srcOrd="9" destOrd="0" presId="urn:microsoft.com/office/officeart/2005/8/layout/pyramid2"/>
    <dgm:cxn modelId="{89647E07-68A5-441B-A89B-80CB02A614E5}" type="presParOf" srcId="{80B64B26-E1B3-4BA1-8EFD-63A19B6E4A3A}" destId="{28F7305B-3FEE-498A-8FC7-0DFB0F952BB6}" srcOrd="10" destOrd="0" presId="urn:microsoft.com/office/officeart/2005/8/layout/pyramid2"/>
    <dgm:cxn modelId="{A2134557-45D5-4FAF-9641-EE51C88F9F43}" type="presParOf" srcId="{80B64B26-E1B3-4BA1-8EFD-63A19B6E4A3A}" destId="{F9B6056B-7B62-4F55-869E-EDAD5537D38C}" srcOrd="11" destOrd="0" presId="urn:microsoft.com/office/officeart/2005/8/layout/pyramid2"/>
    <dgm:cxn modelId="{590DC612-8832-475F-8F99-33E6DCAB2346}" type="presParOf" srcId="{80B64B26-E1B3-4BA1-8EFD-63A19B6E4A3A}" destId="{861F4CFE-C8F6-4064-87AE-FEE4AD2DB739}" srcOrd="12" destOrd="0" presId="urn:microsoft.com/office/officeart/2005/8/layout/pyramid2"/>
    <dgm:cxn modelId="{5E6B3528-E251-4392-BC06-4CE26B4E3C18}" type="presParOf" srcId="{80B64B26-E1B3-4BA1-8EFD-63A19B6E4A3A}" destId="{30F1E9B5-F68F-4D60-AA82-E9292499CDA2}" srcOrd="13" destOrd="0" presId="urn:microsoft.com/office/officeart/2005/8/layout/pyramid2"/>
    <dgm:cxn modelId="{EE85344C-52B5-4AE0-8AAA-CDC5339E43A2}" type="presParOf" srcId="{80B64B26-E1B3-4BA1-8EFD-63A19B6E4A3A}" destId="{A76BCCA6-AE85-4517-B46E-62FFF921330E}" srcOrd="14" destOrd="0" presId="urn:microsoft.com/office/officeart/2005/8/layout/pyramid2"/>
    <dgm:cxn modelId="{B10A1676-28FD-41C6-9F34-F71CA89E9400}" type="presParOf" srcId="{80B64B26-E1B3-4BA1-8EFD-63A19B6E4A3A}" destId="{6EBBBA1D-ABD6-47F7-9A0F-7A422A64E75D}" srcOrd="15" destOrd="0" presId="urn:microsoft.com/office/officeart/2005/8/layout/pyramid2"/>
    <dgm:cxn modelId="{B86D8BE3-3AD0-406E-93C0-03201C5614BC}" type="presParOf" srcId="{80B64B26-E1B3-4BA1-8EFD-63A19B6E4A3A}" destId="{CB5B5CA1-EC19-4EFC-A048-7F8DF22E5563}" srcOrd="16" destOrd="0" presId="urn:microsoft.com/office/officeart/2005/8/layout/pyramid2"/>
    <dgm:cxn modelId="{48675C94-2824-4804-BBBE-A66066714532}" type="presParOf" srcId="{80B64B26-E1B3-4BA1-8EFD-63A19B6E4A3A}" destId="{CA2B2087-8F11-4857-A534-C550526B5ABC}" srcOrd="17" destOrd="0" presId="urn:microsoft.com/office/officeart/2005/8/layout/pyramid2"/>
    <dgm:cxn modelId="{08EB9E4A-D26A-4C0A-8393-824A753F0DD1}" type="presParOf" srcId="{80B64B26-E1B3-4BA1-8EFD-63A19B6E4A3A}" destId="{DAB2FC88-78B5-4B35-86EC-43E0ACB484DA}" srcOrd="18" destOrd="0" presId="urn:microsoft.com/office/officeart/2005/8/layout/pyramid2"/>
    <dgm:cxn modelId="{7D7958F6-3BDF-49E2-82B2-B6777FBC2EEB}" type="presParOf" srcId="{80B64B26-E1B3-4BA1-8EFD-63A19B6E4A3A}" destId="{096EFB04-583E-44D3-9677-2751C5E9784E}" srcOrd="1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144973-7B41-4925-8BAE-6FC231FD6860}"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B50F9F7D-7ABE-43B2-BADF-8E16A41EFE2E}">
      <dgm:prSet/>
      <dgm:spPr/>
      <dgm:t>
        <a:bodyPr/>
        <a:lstStyle/>
        <a:p>
          <a:r>
            <a:rPr lang="en-US"/>
            <a:t>15 </a:t>
          </a:r>
          <a:r>
            <a:rPr lang="en-US" b="1" u="sng"/>
            <a:t>Didactic education </a:t>
          </a:r>
          <a:r>
            <a:rPr lang="en-US"/>
            <a:t>topics with </a:t>
          </a:r>
        </a:p>
      </dgm:t>
    </dgm:pt>
    <dgm:pt modelId="{93544942-4956-4E5A-AEEC-AD6A9DC26672}" type="parTrans" cxnId="{D510B5DC-9A74-4C99-B519-7A9B7007D7C8}">
      <dgm:prSet/>
      <dgm:spPr/>
      <dgm:t>
        <a:bodyPr/>
        <a:lstStyle/>
        <a:p>
          <a:endParaRPr lang="en-US"/>
        </a:p>
      </dgm:t>
    </dgm:pt>
    <dgm:pt modelId="{E6388DBC-BF37-46EE-831F-9C884357CE53}" type="sibTrans" cxnId="{D510B5DC-9A74-4C99-B519-7A9B7007D7C8}">
      <dgm:prSet/>
      <dgm:spPr/>
      <dgm:t>
        <a:bodyPr/>
        <a:lstStyle/>
        <a:p>
          <a:endParaRPr lang="en-US"/>
        </a:p>
      </dgm:t>
    </dgm:pt>
    <dgm:pt modelId="{033549BB-1FB1-4EC7-A430-07186073A275}">
      <dgm:prSet/>
      <dgm:spPr/>
      <dgm:t>
        <a:bodyPr/>
        <a:lstStyle/>
        <a:p>
          <a:r>
            <a:rPr lang="en-US"/>
            <a:t>Agendas</a:t>
          </a:r>
        </a:p>
      </dgm:t>
    </dgm:pt>
    <dgm:pt modelId="{60B2CA0C-D6E1-4730-BE6A-B65D5BE1FC7F}" type="parTrans" cxnId="{592C56D5-583C-436E-80AA-58929EEEAB18}">
      <dgm:prSet/>
      <dgm:spPr/>
      <dgm:t>
        <a:bodyPr/>
        <a:lstStyle/>
        <a:p>
          <a:endParaRPr lang="en-US"/>
        </a:p>
      </dgm:t>
    </dgm:pt>
    <dgm:pt modelId="{64D3C689-8DBD-4B9C-BAD9-CEB101C8447D}" type="sibTrans" cxnId="{592C56D5-583C-436E-80AA-58929EEEAB18}">
      <dgm:prSet/>
      <dgm:spPr/>
      <dgm:t>
        <a:bodyPr/>
        <a:lstStyle/>
        <a:p>
          <a:endParaRPr lang="en-US"/>
        </a:p>
      </dgm:t>
    </dgm:pt>
    <dgm:pt modelId="{CE4950D2-D4F4-44DD-BA71-63384925AB55}">
      <dgm:prSet/>
      <dgm:spPr/>
      <dgm:t>
        <a:bodyPr/>
        <a:lstStyle/>
        <a:p>
          <a:r>
            <a:rPr lang="en-US"/>
            <a:t>Lecture slides</a:t>
          </a:r>
        </a:p>
      </dgm:t>
    </dgm:pt>
    <dgm:pt modelId="{F00A8658-6AA4-4696-BFD9-B62B34181B08}" type="parTrans" cxnId="{F3A35ED1-48F3-42B6-BCF8-9F7FF5B214AC}">
      <dgm:prSet/>
      <dgm:spPr/>
      <dgm:t>
        <a:bodyPr/>
        <a:lstStyle/>
        <a:p>
          <a:endParaRPr lang="en-US"/>
        </a:p>
      </dgm:t>
    </dgm:pt>
    <dgm:pt modelId="{7D2649E2-1B56-4A47-8191-20C2AC737237}" type="sibTrans" cxnId="{F3A35ED1-48F3-42B6-BCF8-9F7FF5B214AC}">
      <dgm:prSet/>
      <dgm:spPr/>
      <dgm:t>
        <a:bodyPr/>
        <a:lstStyle/>
        <a:p>
          <a:endParaRPr lang="en-US"/>
        </a:p>
      </dgm:t>
    </dgm:pt>
    <dgm:pt modelId="{CA95B3C2-3CC2-4305-B015-2C4F05660E5E}">
      <dgm:prSet/>
      <dgm:spPr/>
      <dgm:t>
        <a:bodyPr/>
        <a:lstStyle/>
        <a:p>
          <a:r>
            <a:rPr lang="en-US"/>
            <a:t>Instructor notes</a:t>
          </a:r>
        </a:p>
      </dgm:t>
    </dgm:pt>
    <dgm:pt modelId="{20B86503-7B82-4648-8E44-6112944AFA54}" type="parTrans" cxnId="{7EA267AA-4904-4522-8D82-AE6ED3E849D1}">
      <dgm:prSet/>
      <dgm:spPr/>
      <dgm:t>
        <a:bodyPr/>
        <a:lstStyle/>
        <a:p>
          <a:endParaRPr lang="en-US"/>
        </a:p>
      </dgm:t>
    </dgm:pt>
    <dgm:pt modelId="{3D0470A4-0BA0-44C8-A94B-4F117DF7118A}" type="sibTrans" cxnId="{7EA267AA-4904-4522-8D82-AE6ED3E849D1}">
      <dgm:prSet/>
      <dgm:spPr/>
      <dgm:t>
        <a:bodyPr/>
        <a:lstStyle/>
        <a:p>
          <a:endParaRPr lang="en-US"/>
        </a:p>
      </dgm:t>
    </dgm:pt>
    <dgm:pt modelId="{EE5B704A-ED53-427F-AD2F-544F0B02D249}">
      <dgm:prSet/>
      <dgm:spPr/>
      <dgm:t>
        <a:bodyPr/>
        <a:lstStyle/>
        <a:p>
          <a:r>
            <a:rPr lang="en-US"/>
            <a:t>Instructor tips</a:t>
          </a:r>
        </a:p>
      </dgm:t>
    </dgm:pt>
    <dgm:pt modelId="{56E5AF84-CC36-431A-86A2-D18ACAC55CAC}" type="parTrans" cxnId="{6EF73F32-E633-4579-B90A-DBBC2331DF2E}">
      <dgm:prSet/>
      <dgm:spPr/>
      <dgm:t>
        <a:bodyPr/>
        <a:lstStyle/>
        <a:p>
          <a:endParaRPr lang="en-US"/>
        </a:p>
      </dgm:t>
    </dgm:pt>
    <dgm:pt modelId="{03A9366C-57ED-4881-80B9-6DDC1436A172}" type="sibTrans" cxnId="{6EF73F32-E633-4579-B90A-DBBC2331DF2E}">
      <dgm:prSet/>
      <dgm:spPr/>
      <dgm:t>
        <a:bodyPr/>
        <a:lstStyle/>
        <a:p>
          <a:endParaRPr lang="en-US"/>
        </a:p>
      </dgm:t>
    </dgm:pt>
    <dgm:pt modelId="{B10C132E-8EC8-498E-8468-DF5F57D519EF}">
      <dgm:prSet/>
      <dgm:spPr/>
      <dgm:t>
        <a:bodyPr/>
        <a:lstStyle/>
        <a:p>
          <a:r>
            <a:rPr lang="en-US"/>
            <a:t>Over 30 classroom </a:t>
          </a:r>
          <a:r>
            <a:rPr lang="en-US" b="1" u="sng"/>
            <a:t>case studies</a:t>
          </a:r>
          <a:endParaRPr lang="en-US"/>
        </a:p>
      </dgm:t>
    </dgm:pt>
    <dgm:pt modelId="{CBC37319-6F64-45CD-AA74-2F7E5A7D8870}" type="parTrans" cxnId="{AAA01035-0F8B-497A-BE22-865FDBC1BE37}">
      <dgm:prSet/>
      <dgm:spPr/>
      <dgm:t>
        <a:bodyPr/>
        <a:lstStyle/>
        <a:p>
          <a:endParaRPr lang="en-US"/>
        </a:p>
      </dgm:t>
    </dgm:pt>
    <dgm:pt modelId="{3EA8752F-2358-47AB-BE7D-B4D690A5F5AD}" type="sibTrans" cxnId="{AAA01035-0F8B-497A-BE22-865FDBC1BE37}">
      <dgm:prSet/>
      <dgm:spPr/>
      <dgm:t>
        <a:bodyPr/>
        <a:lstStyle/>
        <a:p>
          <a:endParaRPr lang="en-US"/>
        </a:p>
      </dgm:t>
    </dgm:pt>
    <dgm:pt modelId="{D689E5FF-9249-47B2-B653-682D70B28A82}">
      <dgm:prSet/>
      <dgm:spPr/>
      <dgm:t>
        <a:bodyPr/>
        <a:lstStyle/>
        <a:p>
          <a:r>
            <a:rPr lang="en-US"/>
            <a:t>Lecture slides</a:t>
          </a:r>
        </a:p>
      </dgm:t>
    </dgm:pt>
    <dgm:pt modelId="{99D9D88E-4109-426D-A096-23B2C6229A20}" type="parTrans" cxnId="{68558777-AF67-4E31-99BE-42FF6EAA4852}">
      <dgm:prSet/>
      <dgm:spPr/>
      <dgm:t>
        <a:bodyPr/>
        <a:lstStyle/>
        <a:p>
          <a:endParaRPr lang="en-US"/>
        </a:p>
      </dgm:t>
    </dgm:pt>
    <dgm:pt modelId="{7C392DF6-F466-4CDB-BE5F-D031CC253BFE}" type="sibTrans" cxnId="{68558777-AF67-4E31-99BE-42FF6EAA4852}">
      <dgm:prSet/>
      <dgm:spPr/>
      <dgm:t>
        <a:bodyPr/>
        <a:lstStyle/>
        <a:p>
          <a:endParaRPr lang="en-US"/>
        </a:p>
      </dgm:t>
    </dgm:pt>
    <dgm:pt modelId="{B1708111-CFFF-4DE4-9168-98CB4BDDD6D1}">
      <dgm:prSet/>
      <dgm:spPr/>
      <dgm:t>
        <a:bodyPr/>
        <a:lstStyle/>
        <a:p>
          <a:r>
            <a:rPr lang="en-US"/>
            <a:t>Instructor notes</a:t>
          </a:r>
        </a:p>
      </dgm:t>
    </dgm:pt>
    <dgm:pt modelId="{57C00EC6-9BC2-47AF-828B-57D8CBA80A9E}" type="parTrans" cxnId="{D0262FEC-ABE7-4C7D-B9AD-E949D5F4BC32}">
      <dgm:prSet/>
      <dgm:spPr/>
      <dgm:t>
        <a:bodyPr/>
        <a:lstStyle/>
        <a:p>
          <a:endParaRPr lang="en-US"/>
        </a:p>
      </dgm:t>
    </dgm:pt>
    <dgm:pt modelId="{E30A010C-347C-4689-B604-8628ED33B6CD}" type="sibTrans" cxnId="{D0262FEC-ABE7-4C7D-B9AD-E949D5F4BC32}">
      <dgm:prSet/>
      <dgm:spPr/>
      <dgm:t>
        <a:bodyPr/>
        <a:lstStyle/>
        <a:p>
          <a:endParaRPr lang="en-US"/>
        </a:p>
      </dgm:t>
    </dgm:pt>
    <dgm:pt modelId="{3F4F606E-3B09-4BE9-B93E-434FE987B06D}">
      <dgm:prSet/>
      <dgm:spPr/>
      <dgm:t>
        <a:bodyPr/>
        <a:lstStyle/>
        <a:p>
          <a:r>
            <a:rPr lang="en-US"/>
            <a:t>Instructor tips</a:t>
          </a:r>
        </a:p>
      </dgm:t>
    </dgm:pt>
    <dgm:pt modelId="{CDC70A2F-502C-4D6D-9E06-AEA96055B093}" type="parTrans" cxnId="{2098088B-183C-4CA1-B81B-67B23DC20FAF}">
      <dgm:prSet/>
      <dgm:spPr/>
      <dgm:t>
        <a:bodyPr/>
        <a:lstStyle/>
        <a:p>
          <a:endParaRPr lang="en-US"/>
        </a:p>
      </dgm:t>
    </dgm:pt>
    <dgm:pt modelId="{B50F7FBD-D2D5-4A61-BFE5-BE0190772239}" type="sibTrans" cxnId="{2098088B-183C-4CA1-B81B-67B23DC20FAF}">
      <dgm:prSet/>
      <dgm:spPr/>
      <dgm:t>
        <a:bodyPr/>
        <a:lstStyle/>
        <a:p>
          <a:endParaRPr lang="en-US"/>
        </a:p>
      </dgm:t>
    </dgm:pt>
    <dgm:pt modelId="{B00450D2-269F-4BA3-8543-2C250B3BA66E}">
      <dgm:prSet/>
      <dgm:spPr/>
      <dgm:t>
        <a:bodyPr/>
        <a:lstStyle/>
        <a:p>
          <a:r>
            <a:rPr lang="en-US"/>
            <a:t>17 </a:t>
          </a:r>
          <a:r>
            <a:rPr lang="en-US" b="1" u="sng"/>
            <a:t>Simulation</a:t>
          </a:r>
          <a:r>
            <a:rPr lang="en-US"/>
            <a:t> scenarios</a:t>
          </a:r>
        </a:p>
      </dgm:t>
    </dgm:pt>
    <dgm:pt modelId="{6982B743-C545-4C8B-A5AC-0F4C149F5AEC}" type="parTrans" cxnId="{90C69D8D-DD58-492D-973A-54EBBD773053}">
      <dgm:prSet/>
      <dgm:spPr/>
      <dgm:t>
        <a:bodyPr/>
        <a:lstStyle/>
        <a:p>
          <a:endParaRPr lang="en-US"/>
        </a:p>
      </dgm:t>
    </dgm:pt>
    <dgm:pt modelId="{14DB2D16-1658-49B8-88A5-2F3BD85D13A6}" type="sibTrans" cxnId="{90C69D8D-DD58-492D-973A-54EBBD773053}">
      <dgm:prSet/>
      <dgm:spPr/>
      <dgm:t>
        <a:bodyPr/>
        <a:lstStyle/>
        <a:p>
          <a:endParaRPr lang="en-US"/>
        </a:p>
      </dgm:t>
    </dgm:pt>
    <dgm:pt modelId="{36C9973A-41D6-43E8-946E-5510DE35BF43}">
      <dgm:prSet/>
      <dgm:spPr/>
      <dgm:t>
        <a:bodyPr/>
        <a:lstStyle/>
        <a:p>
          <a:r>
            <a:rPr lang="en-US" dirty="0"/>
            <a:t>Self-paced learning </a:t>
          </a:r>
          <a:r>
            <a:rPr lang="en-US" b="1" u="sng" dirty="0"/>
            <a:t>modules</a:t>
          </a:r>
          <a:endParaRPr lang="en-US" dirty="0"/>
        </a:p>
      </dgm:t>
    </dgm:pt>
    <dgm:pt modelId="{3EF60178-B411-4DFE-9E03-01E1A78B78D3}" type="parTrans" cxnId="{3E89C885-7CF3-4071-97B6-6A52EC1BA6E5}">
      <dgm:prSet/>
      <dgm:spPr/>
      <dgm:t>
        <a:bodyPr/>
        <a:lstStyle/>
        <a:p>
          <a:endParaRPr lang="en-US"/>
        </a:p>
      </dgm:t>
    </dgm:pt>
    <dgm:pt modelId="{6A7A8A60-9DEC-434E-BB73-A57FB2CAB7EF}" type="sibTrans" cxnId="{3E89C885-7CF3-4071-97B6-6A52EC1BA6E5}">
      <dgm:prSet/>
      <dgm:spPr/>
      <dgm:t>
        <a:bodyPr/>
        <a:lstStyle/>
        <a:p>
          <a:endParaRPr lang="en-US"/>
        </a:p>
      </dgm:t>
    </dgm:pt>
    <dgm:pt modelId="{9A8A0A27-E78B-40CC-8EDD-A03E5A452B3A}">
      <dgm:prSet/>
      <dgm:spPr/>
      <dgm:t>
        <a:bodyPr/>
        <a:lstStyle/>
        <a:p>
          <a:r>
            <a:rPr lang="en-US" dirty="0"/>
            <a:t>Resident workbook</a:t>
          </a:r>
        </a:p>
      </dgm:t>
    </dgm:pt>
    <dgm:pt modelId="{091492EA-F271-4050-8FBF-D74CCF0816E0}" type="parTrans" cxnId="{EDED7BBE-0260-4123-9B48-77ACECD925E6}">
      <dgm:prSet/>
      <dgm:spPr/>
    </dgm:pt>
    <dgm:pt modelId="{4A13B067-8D28-4F6C-98EF-71AEFF51F18E}" type="sibTrans" cxnId="{EDED7BBE-0260-4123-9B48-77ACECD925E6}">
      <dgm:prSet/>
      <dgm:spPr/>
    </dgm:pt>
    <dgm:pt modelId="{3B2C96C6-61DE-4CF9-864D-1569B8DB203F}" type="pres">
      <dgm:prSet presAssocID="{38144973-7B41-4925-8BAE-6FC231FD6860}" presName="linear" presStyleCnt="0">
        <dgm:presLayoutVars>
          <dgm:dir/>
          <dgm:animLvl val="lvl"/>
          <dgm:resizeHandles val="exact"/>
        </dgm:presLayoutVars>
      </dgm:prSet>
      <dgm:spPr/>
    </dgm:pt>
    <dgm:pt modelId="{9302E770-D8C5-43F2-B773-7F3035CDF47B}" type="pres">
      <dgm:prSet presAssocID="{B50F9F7D-7ABE-43B2-BADF-8E16A41EFE2E}" presName="parentLin" presStyleCnt="0"/>
      <dgm:spPr/>
    </dgm:pt>
    <dgm:pt modelId="{E6F1E10B-BE9E-4EED-B625-587444818354}" type="pres">
      <dgm:prSet presAssocID="{B50F9F7D-7ABE-43B2-BADF-8E16A41EFE2E}" presName="parentLeftMargin" presStyleLbl="node1" presStyleIdx="0" presStyleCnt="5"/>
      <dgm:spPr/>
    </dgm:pt>
    <dgm:pt modelId="{5D588DC7-09CD-44A1-B4D0-7A7BA93900CF}" type="pres">
      <dgm:prSet presAssocID="{B50F9F7D-7ABE-43B2-BADF-8E16A41EFE2E}" presName="parentText" presStyleLbl="node1" presStyleIdx="0" presStyleCnt="5">
        <dgm:presLayoutVars>
          <dgm:chMax val="0"/>
          <dgm:bulletEnabled val="1"/>
        </dgm:presLayoutVars>
      </dgm:prSet>
      <dgm:spPr/>
    </dgm:pt>
    <dgm:pt modelId="{82B6CBA9-2C4F-4C8A-9C3F-6DA6FB0331A6}" type="pres">
      <dgm:prSet presAssocID="{B50F9F7D-7ABE-43B2-BADF-8E16A41EFE2E}" presName="negativeSpace" presStyleCnt="0"/>
      <dgm:spPr/>
    </dgm:pt>
    <dgm:pt modelId="{255DB878-2652-4E11-8917-130F83D68631}" type="pres">
      <dgm:prSet presAssocID="{B50F9F7D-7ABE-43B2-BADF-8E16A41EFE2E}" presName="childText" presStyleLbl="conFgAcc1" presStyleIdx="0" presStyleCnt="5">
        <dgm:presLayoutVars>
          <dgm:bulletEnabled val="1"/>
        </dgm:presLayoutVars>
      </dgm:prSet>
      <dgm:spPr/>
    </dgm:pt>
    <dgm:pt modelId="{277B592B-68E1-44F6-AB45-67FC4F111CE9}" type="pres">
      <dgm:prSet presAssocID="{E6388DBC-BF37-46EE-831F-9C884357CE53}" presName="spaceBetweenRectangles" presStyleCnt="0"/>
      <dgm:spPr/>
    </dgm:pt>
    <dgm:pt modelId="{13031380-F680-43AE-AE07-F8F3280D38F9}" type="pres">
      <dgm:prSet presAssocID="{B10C132E-8EC8-498E-8468-DF5F57D519EF}" presName="parentLin" presStyleCnt="0"/>
      <dgm:spPr/>
    </dgm:pt>
    <dgm:pt modelId="{4988D06F-F9E2-42AB-82B8-A597D3C2926F}" type="pres">
      <dgm:prSet presAssocID="{B10C132E-8EC8-498E-8468-DF5F57D519EF}" presName="parentLeftMargin" presStyleLbl="node1" presStyleIdx="0" presStyleCnt="5"/>
      <dgm:spPr/>
    </dgm:pt>
    <dgm:pt modelId="{09CF72DF-1234-48C0-9B7D-576A2C912925}" type="pres">
      <dgm:prSet presAssocID="{B10C132E-8EC8-498E-8468-DF5F57D519EF}" presName="parentText" presStyleLbl="node1" presStyleIdx="1" presStyleCnt="5">
        <dgm:presLayoutVars>
          <dgm:chMax val="0"/>
          <dgm:bulletEnabled val="1"/>
        </dgm:presLayoutVars>
      </dgm:prSet>
      <dgm:spPr/>
    </dgm:pt>
    <dgm:pt modelId="{CEFE11F5-F833-4FED-A0A0-4165F56F4B27}" type="pres">
      <dgm:prSet presAssocID="{B10C132E-8EC8-498E-8468-DF5F57D519EF}" presName="negativeSpace" presStyleCnt="0"/>
      <dgm:spPr/>
    </dgm:pt>
    <dgm:pt modelId="{005B290D-80FE-42D8-8361-79E29AA2BD61}" type="pres">
      <dgm:prSet presAssocID="{B10C132E-8EC8-498E-8468-DF5F57D519EF}" presName="childText" presStyleLbl="conFgAcc1" presStyleIdx="1" presStyleCnt="5">
        <dgm:presLayoutVars>
          <dgm:bulletEnabled val="1"/>
        </dgm:presLayoutVars>
      </dgm:prSet>
      <dgm:spPr/>
    </dgm:pt>
    <dgm:pt modelId="{DD674C5D-6A29-46F5-B5FA-4DC88BDA060A}" type="pres">
      <dgm:prSet presAssocID="{3EA8752F-2358-47AB-BE7D-B4D690A5F5AD}" presName="spaceBetweenRectangles" presStyleCnt="0"/>
      <dgm:spPr/>
    </dgm:pt>
    <dgm:pt modelId="{C7F435E6-D88C-4E14-91A3-8E62E6ECA6B0}" type="pres">
      <dgm:prSet presAssocID="{B00450D2-269F-4BA3-8543-2C250B3BA66E}" presName="parentLin" presStyleCnt="0"/>
      <dgm:spPr/>
    </dgm:pt>
    <dgm:pt modelId="{4077918F-4716-43E5-8599-2DAD89BB164A}" type="pres">
      <dgm:prSet presAssocID="{B00450D2-269F-4BA3-8543-2C250B3BA66E}" presName="parentLeftMargin" presStyleLbl="node1" presStyleIdx="1" presStyleCnt="5"/>
      <dgm:spPr/>
    </dgm:pt>
    <dgm:pt modelId="{33F9989F-B578-4D1B-8775-3F8C735A0ED9}" type="pres">
      <dgm:prSet presAssocID="{B00450D2-269F-4BA3-8543-2C250B3BA66E}" presName="parentText" presStyleLbl="node1" presStyleIdx="2" presStyleCnt="5">
        <dgm:presLayoutVars>
          <dgm:chMax val="0"/>
          <dgm:bulletEnabled val="1"/>
        </dgm:presLayoutVars>
      </dgm:prSet>
      <dgm:spPr/>
    </dgm:pt>
    <dgm:pt modelId="{03790CC1-9F68-457A-A7A3-AB4C95B43B62}" type="pres">
      <dgm:prSet presAssocID="{B00450D2-269F-4BA3-8543-2C250B3BA66E}" presName="negativeSpace" presStyleCnt="0"/>
      <dgm:spPr/>
    </dgm:pt>
    <dgm:pt modelId="{45700176-21A2-4072-AFD3-439B62807438}" type="pres">
      <dgm:prSet presAssocID="{B00450D2-269F-4BA3-8543-2C250B3BA66E}" presName="childText" presStyleLbl="conFgAcc1" presStyleIdx="2" presStyleCnt="5">
        <dgm:presLayoutVars>
          <dgm:bulletEnabled val="1"/>
        </dgm:presLayoutVars>
      </dgm:prSet>
      <dgm:spPr/>
    </dgm:pt>
    <dgm:pt modelId="{D0CE2DC6-44E8-4E64-ABD6-B59CBE63F463}" type="pres">
      <dgm:prSet presAssocID="{14DB2D16-1658-49B8-88A5-2F3BD85D13A6}" presName="spaceBetweenRectangles" presStyleCnt="0"/>
      <dgm:spPr/>
    </dgm:pt>
    <dgm:pt modelId="{1079B047-D033-4C31-AF29-D75ACEB7B97C}" type="pres">
      <dgm:prSet presAssocID="{36C9973A-41D6-43E8-946E-5510DE35BF43}" presName="parentLin" presStyleCnt="0"/>
      <dgm:spPr/>
    </dgm:pt>
    <dgm:pt modelId="{419EA5E7-61FE-4B51-B635-AFF41DF987C9}" type="pres">
      <dgm:prSet presAssocID="{36C9973A-41D6-43E8-946E-5510DE35BF43}" presName="parentLeftMargin" presStyleLbl="node1" presStyleIdx="2" presStyleCnt="5"/>
      <dgm:spPr/>
    </dgm:pt>
    <dgm:pt modelId="{8B0B5979-3250-459A-B280-F9E07DF7696E}" type="pres">
      <dgm:prSet presAssocID="{36C9973A-41D6-43E8-946E-5510DE35BF43}" presName="parentText" presStyleLbl="node1" presStyleIdx="3" presStyleCnt="5">
        <dgm:presLayoutVars>
          <dgm:chMax val="0"/>
          <dgm:bulletEnabled val="1"/>
        </dgm:presLayoutVars>
      </dgm:prSet>
      <dgm:spPr/>
    </dgm:pt>
    <dgm:pt modelId="{88E7FCE6-59BE-49F5-BFE0-CE9B5275F621}" type="pres">
      <dgm:prSet presAssocID="{36C9973A-41D6-43E8-946E-5510DE35BF43}" presName="negativeSpace" presStyleCnt="0"/>
      <dgm:spPr/>
    </dgm:pt>
    <dgm:pt modelId="{DC88DC3D-41C0-4849-BE7C-FB67E63160B5}" type="pres">
      <dgm:prSet presAssocID="{36C9973A-41D6-43E8-946E-5510DE35BF43}" presName="childText" presStyleLbl="conFgAcc1" presStyleIdx="3" presStyleCnt="5">
        <dgm:presLayoutVars>
          <dgm:bulletEnabled val="1"/>
        </dgm:presLayoutVars>
      </dgm:prSet>
      <dgm:spPr/>
    </dgm:pt>
    <dgm:pt modelId="{1090483D-0E33-4541-AB25-C01309025F5C}" type="pres">
      <dgm:prSet presAssocID="{6A7A8A60-9DEC-434E-BB73-A57FB2CAB7EF}" presName="spaceBetweenRectangles" presStyleCnt="0"/>
      <dgm:spPr/>
    </dgm:pt>
    <dgm:pt modelId="{40F54A6F-A82D-48B3-AFA8-EABBC3772A66}" type="pres">
      <dgm:prSet presAssocID="{9A8A0A27-E78B-40CC-8EDD-A03E5A452B3A}" presName="parentLin" presStyleCnt="0"/>
      <dgm:spPr/>
    </dgm:pt>
    <dgm:pt modelId="{1F94D11B-F833-43F5-8EBD-A274AF04800B}" type="pres">
      <dgm:prSet presAssocID="{9A8A0A27-E78B-40CC-8EDD-A03E5A452B3A}" presName="parentLeftMargin" presStyleLbl="node1" presStyleIdx="3" presStyleCnt="5"/>
      <dgm:spPr/>
    </dgm:pt>
    <dgm:pt modelId="{A8957C41-3EF0-4865-878A-300767E5CC02}" type="pres">
      <dgm:prSet presAssocID="{9A8A0A27-E78B-40CC-8EDD-A03E5A452B3A}" presName="parentText" presStyleLbl="node1" presStyleIdx="4" presStyleCnt="5">
        <dgm:presLayoutVars>
          <dgm:chMax val="0"/>
          <dgm:bulletEnabled val="1"/>
        </dgm:presLayoutVars>
      </dgm:prSet>
      <dgm:spPr/>
    </dgm:pt>
    <dgm:pt modelId="{20C21492-4B16-423D-B9CF-4ECBBAB93257}" type="pres">
      <dgm:prSet presAssocID="{9A8A0A27-E78B-40CC-8EDD-A03E5A452B3A}" presName="negativeSpace" presStyleCnt="0"/>
      <dgm:spPr/>
    </dgm:pt>
    <dgm:pt modelId="{AD1BF953-341B-4011-8ACE-7A454740CE68}" type="pres">
      <dgm:prSet presAssocID="{9A8A0A27-E78B-40CC-8EDD-A03E5A452B3A}" presName="childText" presStyleLbl="conFgAcc1" presStyleIdx="4" presStyleCnt="5">
        <dgm:presLayoutVars>
          <dgm:bulletEnabled val="1"/>
        </dgm:presLayoutVars>
      </dgm:prSet>
      <dgm:spPr/>
    </dgm:pt>
  </dgm:ptLst>
  <dgm:cxnLst>
    <dgm:cxn modelId="{F835F800-C612-4AEE-A840-7E8523F22709}" type="presOf" srcId="{36C9973A-41D6-43E8-946E-5510DE35BF43}" destId="{8B0B5979-3250-459A-B280-F9E07DF7696E}" srcOrd="1" destOrd="0" presId="urn:microsoft.com/office/officeart/2005/8/layout/list1"/>
    <dgm:cxn modelId="{61FA8F07-86D3-492B-8031-154DDF4EBB5C}" type="presOf" srcId="{D689E5FF-9249-47B2-B653-682D70B28A82}" destId="{005B290D-80FE-42D8-8361-79E29AA2BD61}" srcOrd="0" destOrd="0" presId="urn:microsoft.com/office/officeart/2005/8/layout/list1"/>
    <dgm:cxn modelId="{6F44F613-1E15-46BD-8DF6-8FB16D1B602F}" type="presOf" srcId="{B00450D2-269F-4BA3-8543-2C250B3BA66E}" destId="{33F9989F-B578-4D1B-8775-3F8C735A0ED9}" srcOrd="1" destOrd="0" presId="urn:microsoft.com/office/officeart/2005/8/layout/list1"/>
    <dgm:cxn modelId="{28132E1D-1C8A-40AE-BB5B-D0A164F0C797}" type="presOf" srcId="{B10C132E-8EC8-498E-8468-DF5F57D519EF}" destId="{4988D06F-F9E2-42AB-82B8-A597D3C2926F}" srcOrd="0" destOrd="0" presId="urn:microsoft.com/office/officeart/2005/8/layout/list1"/>
    <dgm:cxn modelId="{A70ADA1E-AC4D-4543-9B1B-B26DE6FCED0D}" type="presOf" srcId="{033549BB-1FB1-4EC7-A430-07186073A275}" destId="{255DB878-2652-4E11-8917-130F83D68631}" srcOrd="0" destOrd="0" presId="urn:microsoft.com/office/officeart/2005/8/layout/list1"/>
    <dgm:cxn modelId="{AE3CC126-14A5-4F27-904F-A80806845DD4}" type="presOf" srcId="{9A8A0A27-E78B-40CC-8EDD-A03E5A452B3A}" destId="{1F94D11B-F833-43F5-8EBD-A274AF04800B}" srcOrd="0" destOrd="0" presId="urn:microsoft.com/office/officeart/2005/8/layout/list1"/>
    <dgm:cxn modelId="{6EF73F32-E633-4579-B90A-DBBC2331DF2E}" srcId="{B50F9F7D-7ABE-43B2-BADF-8E16A41EFE2E}" destId="{EE5B704A-ED53-427F-AD2F-544F0B02D249}" srcOrd="3" destOrd="0" parTransId="{56E5AF84-CC36-431A-86A2-D18ACAC55CAC}" sibTransId="{03A9366C-57ED-4881-80B9-6DDC1436A172}"/>
    <dgm:cxn modelId="{AAA01035-0F8B-497A-BE22-865FDBC1BE37}" srcId="{38144973-7B41-4925-8BAE-6FC231FD6860}" destId="{B10C132E-8EC8-498E-8468-DF5F57D519EF}" srcOrd="1" destOrd="0" parTransId="{CBC37319-6F64-45CD-AA74-2F7E5A7D8870}" sibTransId="{3EA8752F-2358-47AB-BE7D-B4D690A5F5AD}"/>
    <dgm:cxn modelId="{8D71EC38-92B4-4477-AC13-E224A6683A1B}" type="presOf" srcId="{EE5B704A-ED53-427F-AD2F-544F0B02D249}" destId="{255DB878-2652-4E11-8917-130F83D68631}" srcOrd="0" destOrd="3" presId="urn:microsoft.com/office/officeart/2005/8/layout/list1"/>
    <dgm:cxn modelId="{DC878646-20DB-4E85-BD69-D894274CAA8E}" type="presOf" srcId="{38144973-7B41-4925-8BAE-6FC231FD6860}" destId="{3B2C96C6-61DE-4CF9-864D-1569B8DB203F}" srcOrd="0" destOrd="0" presId="urn:microsoft.com/office/officeart/2005/8/layout/list1"/>
    <dgm:cxn modelId="{90BF5852-EEB5-4781-A7FD-A868CF092413}" type="presOf" srcId="{B50F9F7D-7ABE-43B2-BADF-8E16A41EFE2E}" destId="{E6F1E10B-BE9E-4EED-B625-587444818354}" srcOrd="0" destOrd="0" presId="urn:microsoft.com/office/officeart/2005/8/layout/list1"/>
    <dgm:cxn modelId="{D66CC656-AD73-44B9-97A7-EC9EB92792B9}" type="presOf" srcId="{36C9973A-41D6-43E8-946E-5510DE35BF43}" destId="{419EA5E7-61FE-4B51-B635-AFF41DF987C9}" srcOrd="0" destOrd="0" presId="urn:microsoft.com/office/officeart/2005/8/layout/list1"/>
    <dgm:cxn modelId="{0370EA76-6D50-47CE-8D28-4317415704C8}" type="presOf" srcId="{B10C132E-8EC8-498E-8468-DF5F57D519EF}" destId="{09CF72DF-1234-48C0-9B7D-576A2C912925}" srcOrd="1" destOrd="0" presId="urn:microsoft.com/office/officeart/2005/8/layout/list1"/>
    <dgm:cxn modelId="{68558777-AF67-4E31-99BE-42FF6EAA4852}" srcId="{B10C132E-8EC8-498E-8468-DF5F57D519EF}" destId="{D689E5FF-9249-47B2-B653-682D70B28A82}" srcOrd="0" destOrd="0" parTransId="{99D9D88E-4109-426D-A096-23B2C6229A20}" sibTransId="{7C392DF6-F466-4CDB-BE5F-D031CC253BFE}"/>
    <dgm:cxn modelId="{0CF64D7B-C148-4240-B596-356155EE9E51}" type="presOf" srcId="{CA95B3C2-3CC2-4305-B015-2C4F05660E5E}" destId="{255DB878-2652-4E11-8917-130F83D68631}" srcOrd="0" destOrd="2" presId="urn:microsoft.com/office/officeart/2005/8/layout/list1"/>
    <dgm:cxn modelId="{3E89C885-7CF3-4071-97B6-6A52EC1BA6E5}" srcId="{38144973-7B41-4925-8BAE-6FC231FD6860}" destId="{36C9973A-41D6-43E8-946E-5510DE35BF43}" srcOrd="3" destOrd="0" parTransId="{3EF60178-B411-4DFE-9E03-01E1A78B78D3}" sibTransId="{6A7A8A60-9DEC-434E-BB73-A57FB2CAB7EF}"/>
    <dgm:cxn modelId="{2098088B-183C-4CA1-B81B-67B23DC20FAF}" srcId="{B10C132E-8EC8-498E-8468-DF5F57D519EF}" destId="{3F4F606E-3B09-4BE9-B93E-434FE987B06D}" srcOrd="2" destOrd="0" parTransId="{CDC70A2F-502C-4D6D-9E06-AEA96055B093}" sibTransId="{B50F7FBD-D2D5-4A61-BFE5-BE0190772239}"/>
    <dgm:cxn modelId="{9A0FB58B-94A9-4231-914D-06FADEB62D0A}" type="presOf" srcId="{CE4950D2-D4F4-44DD-BA71-63384925AB55}" destId="{255DB878-2652-4E11-8917-130F83D68631}" srcOrd="0" destOrd="1" presId="urn:microsoft.com/office/officeart/2005/8/layout/list1"/>
    <dgm:cxn modelId="{90C69D8D-DD58-492D-973A-54EBBD773053}" srcId="{38144973-7B41-4925-8BAE-6FC231FD6860}" destId="{B00450D2-269F-4BA3-8543-2C250B3BA66E}" srcOrd="2" destOrd="0" parTransId="{6982B743-C545-4C8B-A5AC-0F4C149F5AEC}" sibTransId="{14DB2D16-1658-49B8-88A5-2F3BD85D13A6}"/>
    <dgm:cxn modelId="{F640F1A6-F911-434E-9387-8DFF122A8269}" type="presOf" srcId="{9A8A0A27-E78B-40CC-8EDD-A03E5A452B3A}" destId="{A8957C41-3EF0-4865-878A-300767E5CC02}" srcOrd="1" destOrd="0" presId="urn:microsoft.com/office/officeart/2005/8/layout/list1"/>
    <dgm:cxn modelId="{7EA267AA-4904-4522-8D82-AE6ED3E849D1}" srcId="{B50F9F7D-7ABE-43B2-BADF-8E16A41EFE2E}" destId="{CA95B3C2-3CC2-4305-B015-2C4F05660E5E}" srcOrd="2" destOrd="0" parTransId="{20B86503-7B82-4648-8E44-6112944AFA54}" sibTransId="{3D0470A4-0BA0-44C8-A94B-4F117DF7118A}"/>
    <dgm:cxn modelId="{9708F4AA-950A-4871-B0C0-43F7F23A0413}" type="presOf" srcId="{B00450D2-269F-4BA3-8543-2C250B3BA66E}" destId="{4077918F-4716-43E5-8599-2DAD89BB164A}" srcOrd="0" destOrd="0" presId="urn:microsoft.com/office/officeart/2005/8/layout/list1"/>
    <dgm:cxn modelId="{5931A4B1-B615-4DBE-AD7F-A1B7B975CBC4}" type="presOf" srcId="{3F4F606E-3B09-4BE9-B93E-434FE987B06D}" destId="{005B290D-80FE-42D8-8361-79E29AA2BD61}" srcOrd="0" destOrd="2" presId="urn:microsoft.com/office/officeart/2005/8/layout/list1"/>
    <dgm:cxn modelId="{A16994B7-0440-4D24-B73F-E41DD5FBAAF1}" type="presOf" srcId="{B1708111-CFFF-4DE4-9168-98CB4BDDD6D1}" destId="{005B290D-80FE-42D8-8361-79E29AA2BD61}" srcOrd="0" destOrd="1" presId="urn:microsoft.com/office/officeart/2005/8/layout/list1"/>
    <dgm:cxn modelId="{EDED7BBE-0260-4123-9B48-77ACECD925E6}" srcId="{38144973-7B41-4925-8BAE-6FC231FD6860}" destId="{9A8A0A27-E78B-40CC-8EDD-A03E5A452B3A}" srcOrd="4" destOrd="0" parTransId="{091492EA-F271-4050-8FBF-D74CCF0816E0}" sibTransId="{4A13B067-8D28-4F6C-98EF-71AEFF51F18E}"/>
    <dgm:cxn modelId="{F3A35ED1-48F3-42B6-BCF8-9F7FF5B214AC}" srcId="{B50F9F7D-7ABE-43B2-BADF-8E16A41EFE2E}" destId="{CE4950D2-D4F4-44DD-BA71-63384925AB55}" srcOrd="1" destOrd="0" parTransId="{F00A8658-6AA4-4696-BFD9-B62B34181B08}" sibTransId="{7D2649E2-1B56-4A47-8191-20C2AC737237}"/>
    <dgm:cxn modelId="{592C56D5-583C-436E-80AA-58929EEEAB18}" srcId="{B50F9F7D-7ABE-43B2-BADF-8E16A41EFE2E}" destId="{033549BB-1FB1-4EC7-A430-07186073A275}" srcOrd="0" destOrd="0" parTransId="{60B2CA0C-D6E1-4730-BE6A-B65D5BE1FC7F}" sibTransId="{64D3C689-8DBD-4B9C-BAD9-CEB101C8447D}"/>
    <dgm:cxn modelId="{D510B5DC-9A74-4C99-B519-7A9B7007D7C8}" srcId="{38144973-7B41-4925-8BAE-6FC231FD6860}" destId="{B50F9F7D-7ABE-43B2-BADF-8E16A41EFE2E}" srcOrd="0" destOrd="0" parTransId="{93544942-4956-4E5A-AEEC-AD6A9DC26672}" sibTransId="{E6388DBC-BF37-46EE-831F-9C884357CE53}"/>
    <dgm:cxn modelId="{D0262FEC-ABE7-4C7D-B9AD-E949D5F4BC32}" srcId="{B10C132E-8EC8-498E-8468-DF5F57D519EF}" destId="{B1708111-CFFF-4DE4-9168-98CB4BDDD6D1}" srcOrd="1" destOrd="0" parTransId="{57C00EC6-9BC2-47AF-828B-57D8CBA80A9E}" sibTransId="{E30A010C-347C-4689-B604-8628ED33B6CD}"/>
    <dgm:cxn modelId="{E5284CF8-7326-4964-838E-E8455B9B3DD3}" type="presOf" srcId="{B50F9F7D-7ABE-43B2-BADF-8E16A41EFE2E}" destId="{5D588DC7-09CD-44A1-B4D0-7A7BA93900CF}" srcOrd="1" destOrd="0" presId="urn:microsoft.com/office/officeart/2005/8/layout/list1"/>
    <dgm:cxn modelId="{491C66B3-83B0-49CD-8266-1776102CEBBB}" type="presParOf" srcId="{3B2C96C6-61DE-4CF9-864D-1569B8DB203F}" destId="{9302E770-D8C5-43F2-B773-7F3035CDF47B}" srcOrd="0" destOrd="0" presId="urn:microsoft.com/office/officeart/2005/8/layout/list1"/>
    <dgm:cxn modelId="{3CFDFAF9-9724-4A58-AE17-06112EF810E2}" type="presParOf" srcId="{9302E770-D8C5-43F2-B773-7F3035CDF47B}" destId="{E6F1E10B-BE9E-4EED-B625-587444818354}" srcOrd="0" destOrd="0" presId="urn:microsoft.com/office/officeart/2005/8/layout/list1"/>
    <dgm:cxn modelId="{E9F4240B-3C04-48A4-9EB7-0E57449D88DC}" type="presParOf" srcId="{9302E770-D8C5-43F2-B773-7F3035CDF47B}" destId="{5D588DC7-09CD-44A1-B4D0-7A7BA93900CF}" srcOrd="1" destOrd="0" presId="urn:microsoft.com/office/officeart/2005/8/layout/list1"/>
    <dgm:cxn modelId="{AC7B63FA-D16B-4CD8-8CC0-5455326DB1B3}" type="presParOf" srcId="{3B2C96C6-61DE-4CF9-864D-1569B8DB203F}" destId="{82B6CBA9-2C4F-4C8A-9C3F-6DA6FB0331A6}" srcOrd="1" destOrd="0" presId="urn:microsoft.com/office/officeart/2005/8/layout/list1"/>
    <dgm:cxn modelId="{6DF4E05A-666F-4401-B79D-C44B50D7E6CA}" type="presParOf" srcId="{3B2C96C6-61DE-4CF9-864D-1569B8DB203F}" destId="{255DB878-2652-4E11-8917-130F83D68631}" srcOrd="2" destOrd="0" presId="urn:microsoft.com/office/officeart/2005/8/layout/list1"/>
    <dgm:cxn modelId="{AD98B987-D36F-433A-92DF-CD97516D6A02}" type="presParOf" srcId="{3B2C96C6-61DE-4CF9-864D-1569B8DB203F}" destId="{277B592B-68E1-44F6-AB45-67FC4F111CE9}" srcOrd="3" destOrd="0" presId="urn:microsoft.com/office/officeart/2005/8/layout/list1"/>
    <dgm:cxn modelId="{77587267-485E-49AD-A31C-59D530BF4E2F}" type="presParOf" srcId="{3B2C96C6-61DE-4CF9-864D-1569B8DB203F}" destId="{13031380-F680-43AE-AE07-F8F3280D38F9}" srcOrd="4" destOrd="0" presId="urn:microsoft.com/office/officeart/2005/8/layout/list1"/>
    <dgm:cxn modelId="{D692A5FB-9009-466A-8BFA-D88A688E5E26}" type="presParOf" srcId="{13031380-F680-43AE-AE07-F8F3280D38F9}" destId="{4988D06F-F9E2-42AB-82B8-A597D3C2926F}" srcOrd="0" destOrd="0" presId="urn:microsoft.com/office/officeart/2005/8/layout/list1"/>
    <dgm:cxn modelId="{163681E6-3B3D-4F92-A887-57DA667891C9}" type="presParOf" srcId="{13031380-F680-43AE-AE07-F8F3280D38F9}" destId="{09CF72DF-1234-48C0-9B7D-576A2C912925}" srcOrd="1" destOrd="0" presId="urn:microsoft.com/office/officeart/2005/8/layout/list1"/>
    <dgm:cxn modelId="{1A71C249-C1ED-48C0-92F6-6BB62197D164}" type="presParOf" srcId="{3B2C96C6-61DE-4CF9-864D-1569B8DB203F}" destId="{CEFE11F5-F833-4FED-A0A0-4165F56F4B27}" srcOrd="5" destOrd="0" presId="urn:microsoft.com/office/officeart/2005/8/layout/list1"/>
    <dgm:cxn modelId="{F3037B8B-EC01-43F9-B82F-010D5632340A}" type="presParOf" srcId="{3B2C96C6-61DE-4CF9-864D-1569B8DB203F}" destId="{005B290D-80FE-42D8-8361-79E29AA2BD61}" srcOrd="6" destOrd="0" presId="urn:microsoft.com/office/officeart/2005/8/layout/list1"/>
    <dgm:cxn modelId="{0ABF712B-1546-4978-A400-3B9F913F15A7}" type="presParOf" srcId="{3B2C96C6-61DE-4CF9-864D-1569B8DB203F}" destId="{DD674C5D-6A29-46F5-B5FA-4DC88BDA060A}" srcOrd="7" destOrd="0" presId="urn:microsoft.com/office/officeart/2005/8/layout/list1"/>
    <dgm:cxn modelId="{FF7F544C-F975-499A-8FD4-74966EC10E95}" type="presParOf" srcId="{3B2C96C6-61DE-4CF9-864D-1569B8DB203F}" destId="{C7F435E6-D88C-4E14-91A3-8E62E6ECA6B0}" srcOrd="8" destOrd="0" presId="urn:microsoft.com/office/officeart/2005/8/layout/list1"/>
    <dgm:cxn modelId="{F624ED5E-6B9B-410E-996F-888441A8BB18}" type="presParOf" srcId="{C7F435E6-D88C-4E14-91A3-8E62E6ECA6B0}" destId="{4077918F-4716-43E5-8599-2DAD89BB164A}" srcOrd="0" destOrd="0" presId="urn:microsoft.com/office/officeart/2005/8/layout/list1"/>
    <dgm:cxn modelId="{B6BE38B6-162C-4F86-8BC8-B0006F8CDE2E}" type="presParOf" srcId="{C7F435E6-D88C-4E14-91A3-8E62E6ECA6B0}" destId="{33F9989F-B578-4D1B-8775-3F8C735A0ED9}" srcOrd="1" destOrd="0" presId="urn:microsoft.com/office/officeart/2005/8/layout/list1"/>
    <dgm:cxn modelId="{75B82A14-9C39-4EAC-AC58-2B097FAB02D7}" type="presParOf" srcId="{3B2C96C6-61DE-4CF9-864D-1569B8DB203F}" destId="{03790CC1-9F68-457A-A7A3-AB4C95B43B62}" srcOrd="9" destOrd="0" presId="urn:microsoft.com/office/officeart/2005/8/layout/list1"/>
    <dgm:cxn modelId="{1BE279DC-0C82-443B-984F-756CFA27BC46}" type="presParOf" srcId="{3B2C96C6-61DE-4CF9-864D-1569B8DB203F}" destId="{45700176-21A2-4072-AFD3-439B62807438}" srcOrd="10" destOrd="0" presId="urn:microsoft.com/office/officeart/2005/8/layout/list1"/>
    <dgm:cxn modelId="{86507445-3326-41F1-AB90-A1056008C8B5}" type="presParOf" srcId="{3B2C96C6-61DE-4CF9-864D-1569B8DB203F}" destId="{D0CE2DC6-44E8-4E64-ABD6-B59CBE63F463}" srcOrd="11" destOrd="0" presId="urn:microsoft.com/office/officeart/2005/8/layout/list1"/>
    <dgm:cxn modelId="{BA521429-124F-4A75-816F-92837E3AB2E7}" type="presParOf" srcId="{3B2C96C6-61DE-4CF9-864D-1569B8DB203F}" destId="{1079B047-D033-4C31-AF29-D75ACEB7B97C}" srcOrd="12" destOrd="0" presId="urn:microsoft.com/office/officeart/2005/8/layout/list1"/>
    <dgm:cxn modelId="{9F6B0427-EEE5-4B16-8202-139CA1E39D44}" type="presParOf" srcId="{1079B047-D033-4C31-AF29-D75ACEB7B97C}" destId="{419EA5E7-61FE-4B51-B635-AFF41DF987C9}" srcOrd="0" destOrd="0" presId="urn:microsoft.com/office/officeart/2005/8/layout/list1"/>
    <dgm:cxn modelId="{BF65ED24-6AB7-4D0D-BA2D-E1FEE7A7FCCD}" type="presParOf" srcId="{1079B047-D033-4C31-AF29-D75ACEB7B97C}" destId="{8B0B5979-3250-459A-B280-F9E07DF7696E}" srcOrd="1" destOrd="0" presId="urn:microsoft.com/office/officeart/2005/8/layout/list1"/>
    <dgm:cxn modelId="{FC304EB1-02EB-4838-A0FE-080FBA5A0A71}" type="presParOf" srcId="{3B2C96C6-61DE-4CF9-864D-1569B8DB203F}" destId="{88E7FCE6-59BE-49F5-BFE0-CE9B5275F621}" srcOrd="13" destOrd="0" presId="urn:microsoft.com/office/officeart/2005/8/layout/list1"/>
    <dgm:cxn modelId="{9884ABCA-F174-4892-A2AA-B0BEB969E446}" type="presParOf" srcId="{3B2C96C6-61DE-4CF9-864D-1569B8DB203F}" destId="{DC88DC3D-41C0-4849-BE7C-FB67E63160B5}" srcOrd="14" destOrd="0" presId="urn:microsoft.com/office/officeart/2005/8/layout/list1"/>
    <dgm:cxn modelId="{A3262AA5-C440-4926-B7C3-7E39DD6A467E}" type="presParOf" srcId="{3B2C96C6-61DE-4CF9-864D-1569B8DB203F}" destId="{1090483D-0E33-4541-AB25-C01309025F5C}" srcOrd="15" destOrd="0" presId="urn:microsoft.com/office/officeart/2005/8/layout/list1"/>
    <dgm:cxn modelId="{92914BEB-5FEA-4151-BBDE-3D9ED0C8DB5E}" type="presParOf" srcId="{3B2C96C6-61DE-4CF9-864D-1569B8DB203F}" destId="{40F54A6F-A82D-48B3-AFA8-EABBC3772A66}" srcOrd="16" destOrd="0" presId="urn:microsoft.com/office/officeart/2005/8/layout/list1"/>
    <dgm:cxn modelId="{7FF0D5D5-5077-43E9-ACA0-F18B1451A3FD}" type="presParOf" srcId="{40F54A6F-A82D-48B3-AFA8-EABBC3772A66}" destId="{1F94D11B-F833-43F5-8EBD-A274AF04800B}" srcOrd="0" destOrd="0" presId="urn:microsoft.com/office/officeart/2005/8/layout/list1"/>
    <dgm:cxn modelId="{D7C2B597-6EDE-44D3-86DC-0C3C3BDEBE90}" type="presParOf" srcId="{40F54A6F-A82D-48B3-AFA8-EABBC3772A66}" destId="{A8957C41-3EF0-4865-878A-300767E5CC02}" srcOrd="1" destOrd="0" presId="urn:microsoft.com/office/officeart/2005/8/layout/list1"/>
    <dgm:cxn modelId="{303C277C-2E58-4B56-B19D-A4E5A9891FA9}" type="presParOf" srcId="{3B2C96C6-61DE-4CF9-864D-1569B8DB203F}" destId="{20C21492-4B16-423D-B9CF-4ECBBAB93257}" srcOrd="17" destOrd="0" presId="urn:microsoft.com/office/officeart/2005/8/layout/list1"/>
    <dgm:cxn modelId="{F95668EF-F758-453A-B039-B0C1F6B4126D}" type="presParOf" srcId="{3B2C96C6-61DE-4CF9-864D-1569B8DB203F}" destId="{AD1BF953-341B-4011-8ACE-7A454740CE6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02396A-F940-4C3E-9FF2-84BB20FEFD1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DA33FEC-1D96-4063-A536-8B922E697A51}">
      <dgm:prSet/>
      <dgm:spPr/>
      <dgm:t>
        <a:bodyPr/>
        <a:lstStyle/>
        <a:p>
          <a:pPr>
            <a:spcAft>
              <a:spcPts val="0"/>
            </a:spcAft>
          </a:pPr>
          <a:r>
            <a:rPr lang="en-US" b="1" dirty="0">
              <a:solidFill>
                <a:schemeClr val="accent5"/>
              </a:solidFill>
            </a:rPr>
            <a:t>Obtaining a Patient History: </a:t>
          </a:r>
        </a:p>
        <a:p>
          <a:pPr>
            <a:spcAft>
              <a:spcPts val="0"/>
            </a:spcAft>
          </a:pPr>
          <a:r>
            <a:rPr lang="en-US" b="1" dirty="0">
              <a:solidFill>
                <a:schemeClr val="accent5"/>
              </a:solidFill>
            </a:rPr>
            <a:t>High Confidence (Levels 8-10)</a:t>
          </a:r>
          <a:r>
            <a:rPr lang="en-US" dirty="0">
              <a:solidFill>
                <a:schemeClr val="accent5"/>
              </a:solidFill>
            </a:rPr>
            <a:t>: </a:t>
          </a:r>
          <a:r>
            <a:rPr lang="en-US" dirty="0"/>
            <a:t>A majority of nurses (87.77%) rated themselves between 8-10 on the confidence scale, indicating strong confidence in obtaining a patient history. This demonstrates that the vast majority feel capable and comfortable in this critical aspect of patient care.</a:t>
          </a:r>
        </a:p>
      </dgm:t>
    </dgm:pt>
    <dgm:pt modelId="{F8BF36E0-F9B3-4139-B594-DB86C1766C28}" type="parTrans" cxnId="{3973C71E-C72B-4427-85ED-E636B4ECB088}">
      <dgm:prSet/>
      <dgm:spPr/>
      <dgm:t>
        <a:bodyPr/>
        <a:lstStyle/>
        <a:p>
          <a:endParaRPr lang="en-US"/>
        </a:p>
      </dgm:t>
    </dgm:pt>
    <dgm:pt modelId="{ECF6E0B9-0400-4D5D-BF00-4B59398BE4EB}" type="sibTrans" cxnId="{3973C71E-C72B-4427-85ED-E636B4ECB088}">
      <dgm:prSet/>
      <dgm:spPr/>
      <dgm:t>
        <a:bodyPr/>
        <a:lstStyle/>
        <a:p>
          <a:endParaRPr lang="en-US"/>
        </a:p>
      </dgm:t>
    </dgm:pt>
    <dgm:pt modelId="{3B33106A-C8F3-4E5B-AA6E-696B5477B17B}">
      <dgm:prSet/>
      <dgm:spPr/>
      <dgm:t>
        <a:bodyPr/>
        <a:lstStyle/>
        <a:p>
          <a:r>
            <a:rPr lang="en-US" b="1" dirty="0">
              <a:solidFill>
                <a:schemeClr val="accent5"/>
              </a:solidFill>
            </a:rPr>
            <a:t>Identifying Red Flags:                         High Confidence (Levels 8-10)</a:t>
          </a:r>
          <a:r>
            <a:rPr lang="en-US" dirty="0">
              <a:solidFill>
                <a:schemeClr val="accent5"/>
              </a:solidFill>
            </a:rPr>
            <a:t>:                </a:t>
          </a:r>
          <a:r>
            <a:rPr lang="en-US" dirty="0"/>
            <a:t>A significant portion of nurses (80%) of the nurses rated themselves between 8-10 in their ability to identify red flags, indicating that the majority feel highly confident in recognizing potential warning signs during patient care. This high level of confidence suggests that most emergency nurses possess the critical skills necessary to recognize early warning signs, which is vital for patient safety and timely interventions. This is crucial in emergency settings where swift identification of red flags can improve patient outcomes.</a:t>
          </a:r>
        </a:p>
      </dgm:t>
    </dgm:pt>
    <dgm:pt modelId="{21B6B643-E081-4207-8482-A732F739C86F}" type="parTrans" cxnId="{52F99668-491C-4281-858D-EFD8E02B91B5}">
      <dgm:prSet/>
      <dgm:spPr/>
      <dgm:t>
        <a:bodyPr/>
        <a:lstStyle/>
        <a:p>
          <a:endParaRPr lang="en-US"/>
        </a:p>
      </dgm:t>
    </dgm:pt>
    <dgm:pt modelId="{207D9556-AFB4-41B3-B985-777A0C2A521C}" type="sibTrans" cxnId="{52F99668-491C-4281-858D-EFD8E02B91B5}">
      <dgm:prSet/>
      <dgm:spPr/>
      <dgm:t>
        <a:bodyPr/>
        <a:lstStyle/>
        <a:p>
          <a:endParaRPr lang="en-US"/>
        </a:p>
      </dgm:t>
    </dgm:pt>
    <dgm:pt modelId="{95DD5D52-87AC-4EDE-958B-1F88B5D37A70}">
      <dgm:prSet/>
      <dgm:spPr/>
      <dgm:t>
        <a:bodyPr/>
        <a:lstStyle/>
        <a:p>
          <a:r>
            <a:rPr lang="en-US" b="1" dirty="0">
              <a:solidFill>
                <a:schemeClr val="accent5"/>
              </a:solidFill>
            </a:rPr>
            <a:t>Performing a Patient Assessment:    High Confidence (Levels 8-10):                </a:t>
          </a:r>
          <a:r>
            <a:rPr lang="en-US" dirty="0"/>
            <a:t>A significant majority of nurses (89.1%) rated themselves between 8 and 10, indicating a strong confidence in performing patient assessments. This high level of confidence is critical for ensuring effective patient care in emergency settings, where prompt and accurate assessments can influence outcomes.</a:t>
          </a:r>
        </a:p>
      </dgm:t>
    </dgm:pt>
    <dgm:pt modelId="{CE6A639D-FBB6-4911-A9F8-9F5644B972CC}" type="parTrans" cxnId="{CD3FAA11-8E17-4CC8-AD34-DD945409F6CE}">
      <dgm:prSet/>
      <dgm:spPr/>
      <dgm:t>
        <a:bodyPr/>
        <a:lstStyle/>
        <a:p>
          <a:endParaRPr lang="en-US"/>
        </a:p>
      </dgm:t>
    </dgm:pt>
    <dgm:pt modelId="{E5D11192-1909-4380-8414-567C2DCC0766}" type="sibTrans" cxnId="{CD3FAA11-8E17-4CC8-AD34-DD945409F6CE}">
      <dgm:prSet/>
      <dgm:spPr/>
      <dgm:t>
        <a:bodyPr/>
        <a:lstStyle/>
        <a:p>
          <a:endParaRPr lang="en-US"/>
        </a:p>
      </dgm:t>
    </dgm:pt>
    <dgm:pt modelId="{E5D1FADB-CDCA-4990-A570-183DEC12FA3B}">
      <dgm:prSet/>
      <dgm:spPr/>
      <dgm:t>
        <a:bodyPr/>
        <a:lstStyle/>
        <a:p>
          <a:r>
            <a:rPr lang="en-US" b="1" dirty="0">
              <a:solidFill>
                <a:schemeClr val="accent5"/>
              </a:solidFill>
            </a:rPr>
            <a:t>Initiating Interventions Independently: High Confidence (Levels 8-10): </a:t>
          </a:r>
          <a:r>
            <a:rPr lang="en-US" dirty="0"/>
            <a:t>The majority of respondents (86.63%) rate their confidence between 8 and 10, showing a strong sense of competence in independently initiating patient interventions.</a:t>
          </a:r>
        </a:p>
      </dgm:t>
    </dgm:pt>
    <dgm:pt modelId="{AF417823-E7A6-4659-A46E-3B5F33187254}" type="parTrans" cxnId="{C6233A19-A961-4580-B3AF-5E06276E4864}">
      <dgm:prSet/>
      <dgm:spPr/>
      <dgm:t>
        <a:bodyPr/>
        <a:lstStyle/>
        <a:p>
          <a:endParaRPr lang="en-US"/>
        </a:p>
      </dgm:t>
    </dgm:pt>
    <dgm:pt modelId="{95CA0CF1-39F8-4AA9-BF5C-0144BEF99996}" type="sibTrans" cxnId="{C6233A19-A961-4580-B3AF-5E06276E4864}">
      <dgm:prSet/>
      <dgm:spPr/>
      <dgm:t>
        <a:bodyPr/>
        <a:lstStyle/>
        <a:p>
          <a:endParaRPr lang="en-US"/>
        </a:p>
      </dgm:t>
    </dgm:pt>
    <dgm:pt modelId="{149FC9F0-C2BA-460D-BDA5-273233C8B37A}" type="pres">
      <dgm:prSet presAssocID="{1902396A-F940-4C3E-9FF2-84BB20FEFD13}" presName="root" presStyleCnt="0">
        <dgm:presLayoutVars>
          <dgm:dir/>
          <dgm:resizeHandles val="exact"/>
        </dgm:presLayoutVars>
      </dgm:prSet>
      <dgm:spPr/>
    </dgm:pt>
    <dgm:pt modelId="{44C9954D-119D-43AD-B448-7A437D5C56C2}" type="pres">
      <dgm:prSet presAssocID="{1902396A-F940-4C3E-9FF2-84BB20FEFD13}" presName="container" presStyleCnt="0">
        <dgm:presLayoutVars>
          <dgm:dir/>
          <dgm:resizeHandles val="exact"/>
        </dgm:presLayoutVars>
      </dgm:prSet>
      <dgm:spPr/>
    </dgm:pt>
    <dgm:pt modelId="{BB377068-6415-448A-B672-BC77410AEDB6}" type="pres">
      <dgm:prSet presAssocID="{2DA33FEC-1D96-4063-A536-8B922E697A51}" presName="compNode" presStyleCnt="0"/>
      <dgm:spPr/>
    </dgm:pt>
    <dgm:pt modelId="{D6F4B700-5A4E-4457-9E43-F5BBE1769288}" type="pres">
      <dgm:prSet presAssocID="{2DA33FEC-1D96-4063-A536-8B922E697A51}" presName="iconBgRect" presStyleLbl="bgShp" presStyleIdx="0" presStyleCnt="4"/>
      <dgm:spPr/>
    </dgm:pt>
    <dgm:pt modelId="{E6F9A119-DB27-4C2C-B0EB-7367141A8867}" type="pres">
      <dgm:prSet presAssocID="{2DA33FEC-1D96-4063-A536-8B922E697A5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2A72D42B-CF34-4FF7-B3E6-A43E35C48195}" type="pres">
      <dgm:prSet presAssocID="{2DA33FEC-1D96-4063-A536-8B922E697A51}" presName="spaceRect" presStyleCnt="0"/>
      <dgm:spPr/>
    </dgm:pt>
    <dgm:pt modelId="{576103B3-BBCA-447C-A2C1-064E11B90CC2}" type="pres">
      <dgm:prSet presAssocID="{2DA33FEC-1D96-4063-A536-8B922E697A51}" presName="textRect" presStyleLbl="revTx" presStyleIdx="0" presStyleCnt="4">
        <dgm:presLayoutVars>
          <dgm:chMax val="1"/>
          <dgm:chPref val="1"/>
        </dgm:presLayoutVars>
      </dgm:prSet>
      <dgm:spPr/>
    </dgm:pt>
    <dgm:pt modelId="{A40D5217-1AE4-4FAB-86B4-E2BACD50AED0}" type="pres">
      <dgm:prSet presAssocID="{ECF6E0B9-0400-4D5D-BF00-4B59398BE4EB}" presName="sibTrans" presStyleLbl="sibTrans2D1" presStyleIdx="0" presStyleCnt="0"/>
      <dgm:spPr/>
    </dgm:pt>
    <dgm:pt modelId="{C91760B4-4D6F-43D1-BABB-48912D0D12CE}" type="pres">
      <dgm:prSet presAssocID="{3B33106A-C8F3-4E5B-AA6E-696B5477B17B}" presName="compNode" presStyleCnt="0"/>
      <dgm:spPr/>
    </dgm:pt>
    <dgm:pt modelId="{16DC937D-FFD3-4F29-9788-23F4AF0D37DE}" type="pres">
      <dgm:prSet presAssocID="{3B33106A-C8F3-4E5B-AA6E-696B5477B17B}" presName="iconBgRect" presStyleLbl="bgShp" presStyleIdx="1" presStyleCnt="4"/>
      <dgm:spPr/>
    </dgm:pt>
    <dgm:pt modelId="{21D0C588-535D-4287-8C6D-755F83A1F69A}" type="pres">
      <dgm:prSet presAssocID="{3B33106A-C8F3-4E5B-AA6E-696B5477B17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g"/>
        </a:ext>
      </dgm:extLst>
    </dgm:pt>
    <dgm:pt modelId="{C7A97511-587B-4A39-A7C7-890B9C4D9AF1}" type="pres">
      <dgm:prSet presAssocID="{3B33106A-C8F3-4E5B-AA6E-696B5477B17B}" presName="spaceRect" presStyleCnt="0"/>
      <dgm:spPr/>
    </dgm:pt>
    <dgm:pt modelId="{389A9299-83A1-452A-BA75-230810251669}" type="pres">
      <dgm:prSet presAssocID="{3B33106A-C8F3-4E5B-AA6E-696B5477B17B}" presName="textRect" presStyleLbl="revTx" presStyleIdx="1" presStyleCnt="4">
        <dgm:presLayoutVars>
          <dgm:chMax val="1"/>
          <dgm:chPref val="1"/>
        </dgm:presLayoutVars>
      </dgm:prSet>
      <dgm:spPr/>
    </dgm:pt>
    <dgm:pt modelId="{111FC6C2-6BFE-4AC5-9D9B-492816879076}" type="pres">
      <dgm:prSet presAssocID="{207D9556-AFB4-41B3-B985-777A0C2A521C}" presName="sibTrans" presStyleLbl="sibTrans2D1" presStyleIdx="0" presStyleCnt="0"/>
      <dgm:spPr/>
    </dgm:pt>
    <dgm:pt modelId="{A540D674-4446-43BF-9171-32FF88D61492}" type="pres">
      <dgm:prSet presAssocID="{95DD5D52-87AC-4EDE-958B-1F88B5D37A70}" presName="compNode" presStyleCnt="0"/>
      <dgm:spPr/>
    </dgm:pt>
    <dgm:pt modelId="{155AFC3D-E0D6-4984-ADD8-E4DF2FB86A9E}" type="pres">
      <dgm:prSet presAssocID="{95DD5D52-87AC-4EDE-958B-1F88B5D37A70}" presName="iconBgRect" presStyleLbl="bgShp" presStyleIdx="2" presStyleCnt="4"/>
      <dgm:spPr/>
    </dgm:pt>
    <dgm:pt modelId="{89DB0971-0AE2-4079-85BF-9944B12BD322}" type="pres">
      <dgm:prSet presAssocID="{95DD5D52-87AC-4EDE-958B-1F88B5D37A7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D2B3A533-CB50-4344-A048-5F8F85338D45}" type="pres">
      <dgm:prSet presAssocID="{95DD5D52-87AC-4EDE-958B-1F88B5D37A70}" presName="spaceRect" presStyleCnt="0"/>
      <dgm:spPr/>
    </dgm:pt>
    <dgm:pt modelId="{D6B4F338-B228-489B-A2FD-42D153252737}" type="pres">
      <dgm:prSet presAssocID="{95DD5D52-87AC-4EDE-958B-1F88B5D37A70}" presName="textRect" presStyleLbl="revTx" presStyleIdx="2" presStyleCnt="4">
        <dgm:presLayoutVars>
          <dgm:chMax val="1"/>
          <dgm:chPref val="1"/>
        </dgm:presLayoutVars>
      </dgm:prSet>
      <dgm:spPr/>
    </dgm:pt>
    <dgm:pt modelId="{740F8B0A-8550-4B84-8AA1-E0A821901C44}" type="pres">
      <dgm:prSet presAssocID="{E5D11192-1909-4380-8414-567C2DCC0766}" presName="sibTrans" presStyleLbl="sibTrans2D1" presStyleIdx="0" presStyleCnt="0"/>
      <dgm:spPr/>
    </dgm:pt>
    <dgm:pt modelId="{9FB960FF-75B7-4705-B2FE-8D4061D50F5A}" type="pres">
      <dgm:prSet presAssocID="{E5D1FADB-CDCA-4990-A570-183DEC12FA3B}" presName="compNode" presStyleCnt="0"/>
      <dgm:spPr/>
    </dgm:pt>
    <dgm:pt modelId="{3334123B-5790-4AF2-AC35-9FBCC54151ED}" type="pres">
      <dgm:prSet presAssocID="{E5D1FADB-CDCA-4990-A570-183DEC12FA3B}" presName="iconBgRect" presStyleLbl="bgShp" presStyleIdx="3" presStyleCnt="4"/>
      <dgm:spPr/>
    </dgm:pt>
    <dgm:pt modelId="{185D2ECC-22CB-48E8-B6CF-E25F3A1B6C78}" type="pres">
      <dgm:prSet presAssocID="{E5D1FADB-CDCA-4990-A570-183DEC12FA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rection"/>
        </a:ext>
      </dgm:extLst>
    </dgm:pt>
    <dgm:pt modelId="{7F3AD8B3-E1A9-4449-B3AC-8E3ED8ACA6EB}" type="pres">
      <dgm:prSet presAssocID="{E5D1FADB-CDCA-4990-A570-183DEC12FA3B}" presName="spaceRect" presStyleCnt="0"/>
      <dgm:spPr/>
    </dgm:pt>
    <dgm:pt modelId="{21462FD7-6EE0-47CA-980C-49E169C1BDEA}" type="pres">
      <dgm:prSet presAssocID="{E5D1FADB-CDCA-4990-A570-183DEC12FA3B}" presName="textRect" presStyleLbl="revTx" presStyleIdx="3" presStyleCnt="4">
        <dgm:presLayoutVars>
          <dgm:chMax val="1"/>
          <dgm:chPref val="1"/>
        </dgm:presLayoutVars>
      </dgm:prSet>
      <dgm:spPr/>
    </dgm:pt>
  </dgm:ptLst>
  <dgm:cxnLst>
    <dgm:cxn modelId="{CD3FAA11-8E17-4CC8-AD34-DD945409F6CE}" srcId="{1902396A-F940-4C3E-9FF2-84BB20FEFD13}" destId="{95DD5D52-87AC-4EDE-958B-1F88B5D37A70}" srcOrd="2" destOrd="0" parTransId="{CE6A639D-FBB6-4911-A9F8-9F5644B972CC}" sibTransId="{E5D11192-1909-4380-8414-567C2DCC0766}"/>
    <dgm:cxn modelId="{C6233A19-A961-4580-B3AF-5E06276E4864}" srcId="{1902396A-F940-4C3E-9FF2-84BB20FEFD13}" destId="{E5D1FADB-CDCA-4990-A570-183DEC12FA3B}" srcOrd="3" destOrd="0" parTransId="{AF417823-E7A6-4659-A46E-3B5F33187254}" sibTransId="{95CA0CF1-39F8-4AA9-BF5C-0144BEF99996}"/>
    <dgm:cxn modelId="{3973C71E-C72B-4427-85ED-E636B4ECB088}" srcId="{1902396A-F940-4C3E-9FF2-84BB20FEFD13}" destId="{2DA33FEC-1D96-4063-A536-8B922E697A51}" srcOrd="0" destOrd="0" parTransId="{F8BF36E0-F9B3-4139-B594-DB86C1766C28}" sibTransId="{ECF6E0B9-0400-4D5D-BF00-4B59398BE4EB}"/>
    <dgm:cxn modelId="{97B54721-7469-49A7-8335-6F44B02CC799}" type="presOf" srcId="{2DA33FEC-1D96-4063-A536-8B922E697A51}" destId="{576103B3-BBCA-447C-A2C1-064E11B90CC2}" srcOrd="0" destOrd="0" presId="urn:microsoft.com/office/officeart/2018/2/layout/IconCircleList"/>
    <dgm:cxn modelId="{52F99668-491C-4281-858D-EFD8E02B91B5}" srcId="{1902396A-F940-4C3E-9FF2-84BB20FEFD13}" destId="{3B33106A-C8F3-4E5B-AA6E-696B5477B17B}" srcOrd="1" destOrd="0" parTransId="{21B6B643-E081-4207-8482-A732F739C86F}" sibTransId="{207D9556-AFB4-41B3-B985-777A0C2A521C}"/>
    <dgm:cxn modelId="{6ACF914F-8BD6-47D6-9A6A-513AE1216BEA}" type="presOf" srcId="{1902396A-F940-4C3E-9FF2-84BB20FEFD13}" destId="{149FC9F0-C2BA-460D-BDA5-273233C8B37A}" srcOrd="0" destOrd="0" presId="urn:microsoft.com/office/officeart/2018/2/layout/IconCircleList"/>
    <dgm:cxn modelId="{81850174-5C61-4CB1-A0F9-8512E224AAF0}" type="presOf" srcId="{3B33106A-C8F3-4E5B-AA6E-696B5477B17B}" destId="{389A9299-83A1-452A-BA75-230810251669}" srcOrd="0" destOrd="0" presId="urn:microsoft.com/office/officeart/2018/2/layout/IconCircleList"/>
    <dgm:cxn modelId="{15F0D97A-AFE8-47D8-B90C-1C56580247A8}" type="presOf" srcId="{207D9556-AFB4-41B3-B985-777A0C2A521C}" destId="{111FC6C2-6BFE-4AC5-9D9B-492816879076}" srcOrd="0" destOrd="0" presId="urn:microsoft.com/office/officeart/2018/2/layout/IconCircleList"/>
    <dgm:cxn modelId="{D0AB537D-0823-4233-85BA-189B15F9439A}" type="presOf" srcId="{95DD5D52-87AC-4EDE-958B-1F88B5D37A70}" destId="{D6B4F338-B228-489B-A2FD-42D153252737}" srcOrd="0" destOrd="0" presId="urn:microsoft.com/office/officeart/2018/2/layout/IconCircleList"/>
    <dgm:cxn modelId="{358C9F7F-2452-4B0F-8647-5C5B4E9F1F76}" type="presOf" srcId="{ECF6E0B9-0400-4D5D-BF00-4B59398BE4EB}" destId="{A40D5217-1AE4-4FAB-86B4-E2BACD50AED0}" srcOrd="0" destOrd="0" presId="urn:microsoft.com/office/officeart/2018/2/layout/IconCircleList"/>
    <dgm:cxn modelId="{6089C595-A6B1-4368-91B6-B7F69D5C9BC0}" type="presOf" srcId="{E5D11192-1909-4380-8414-567C2DCC0766}" destId="{740F8B0A-8550-4B84-8AA1-E0A821901C44}" srcOrd="0" destOrd="0" presId="urn:microsoft.com/office/officeart/2018/2/layout/IconCircleList"/>
    <dgm:cxn modelId="{687D15F7-107F-43AF-BB79-2B7923286D55}" type="presOf" srcId="{E5D1FADB-CDCA-4990-A570-183DEC12FA3B}" destId="{21462FD7-6EE0-47CA-980C-49E169C1BDEA}" srcOrd="0" destOrd="0" presId="urn:microsoft.com/office/officeart/2018/2/layout/IconCircleList"/>
    <dgm:cxn modelId="{5F9923CF-F978-471C-B6C2-7B94EB44E3E0}" type="presParOf" srcId="{149FC9F0-C2BA-460D-BDA5-273233C8B37A}" destId="{44C9954D-119D-43AD-B448-7A437D5C56C2}" srcOrd="0" destOrd="0" presId="urn:microsoft.com/office/officeart/2018/2/layout/IconCircleList"/>
    <dgm:cxn modelId="{D5EB04B4-4E82-43CF-A927-648BDC65CD5A}" type="presParOf" srcId="{44C9954D-119D-43AD-B448-7A437D5C56C2}" destId="{BB377068-6415-448A-B672-BC77410AEDB6}" srcOrd="0" destOrd="0" presId="urn:microsoft.com/office/officeart/2018/2/layout/IconCircleList"/>
    <dgm:cxn modelId="{1FF9B6E9-1D3F-4CDF-BDCA-D9AD0396312A}" type="presParOf" srcId="{BB377068-6415-448A-B672-BC77410AEDB6}" destId="{D6F4B700-5A4E-4457-9E43-F5BBE1769288}" srcOrd="0" destOrd="0" presId="urn:microsoft.com/office/officeart/2018/2/layout/IconCircleList"/>
    <dgm:cxn modelId="{E9874B90-6366-4BFF-9344-1182791612FD}" type="presParOf" srcId="{BB377068-6415-448A-B672-BC77410AEDB6}" destId="{E6F9A119-DB27-4C2C-B0EB-7367141A8867}" srcOrd="1" destOrd="0" presId="urn:microsoft.com/office/officeart/2018/2/layout/IconCircleList"/>
    <dgm:cxn modelId="{106E1C5A-18F5-43D2-956F-47CE35F73273}" type="presParOf" srcId="{BB377068-6415-448A-B672-BC77410AEDB6}" destId="{2A72D42B-CF34-4FF7-B3E6-A43E35C48195}" srcOrd="2" destOrd="0" presId="urn:microsoft.com/office/officeart/2018/2/layout/IconCircleList"/>
    <dgm:cxn modelId="{ACF38D1D-941A-4893-8D90-6AD0470840C4}" type="presParOf" srcId="{BB377068-6415-448A-B672-BC77410AEDB6}" destId="{576103B3-BBCA-447C-A2C1-064E11B90CC2}" srcOrd="3" destOrd="0" presId="urn:microsoft.com/office/officeart/2018/2/layout/IconCircleList"/>
    <dgm:cxn modelId="{F1475117-48B8-4235-AC95-C90FF01E3252}" type="presParOf" srcId="{44C9954D-119D-43AD-B448-7A437D5C56C2}" destId="{A40D5217-1AE4-4FAB-86B4-E2BACD50AED0}" srcOrd="1" destOrd="0" presId="urn:microsoft.com/office/officeart/2018/2/layout/IconCircleList"/>
    <dgm:cxn modelId="{5BD0FBB2-B765-4E0E-8C20-230B1343D419}" type="presParOf" srcId="{44C9954D-119D-43AD-B448-7A437D5C56C2}" destId="{C91760B4-4D6F-43D1-BABB-48912D0D12CE}" srcOrd="2" destOrd="0" presId="urn:microsoft.com/office/officeart/2018/2/layout/IconCircleList"/>
    <dgm:cxn modelId="{AF7958DC-4CCD-419A-8359-E616578671E2}" type="presParOf" srcId="{C91760B4-4D6F-43D1-BABB-48912D0D12CE}" destId="{16DC937D-FFD3-4F29-9788-23F4AF0D37DE}" srcOrd="0" destOrd="0" presId="urn:microsoft.com/office/officeart/2018/2/layout/IconCircleList"/>
    <dgm:cxn modelId="{6EED8348-AD2C-47D2-A8AC-399D3429CB1F}" type="presParOf" srcId="{C91760B4-4D6F-43D1-BABB-48912D0D12CE}" destId="{21D0C588-535D-4287-8C6D-755F83A1F69A}" srcOrd="1" destOrd="0" presId="urn:microsoft.com/office/officeart/2018/2/layout/IconCircleList"/>
    <dgm:cxn modelId="{1075644E-9E14-4C0D-80EC-EE19701F044E}" type="presParOf" srcId="{C91760B4-4D6F-43D1-BABB-48912D0D12CE}" destId="{C7A97511-587B-4A39-A7C7-890B9C4D9AF1}" srcOrd="2" destOrd="0" presId="urn:microsoft.com/office/officeart/2018/2/layout/IconCircleList"/>
    <dgm:cxn modelId="{2A9E4EFD-3B3A-4C53-8F0A-AB3F5316D0B8}" type="presParOf" srcId="{C91760B4-4D6F-43D1-BABB-48912D0D12CE}" destId="{389A9299-83A1-452A-BA75-230810251669}" srcOrd="3" destOrd="0" presId="urn:microsoft.com/office/officeart/2018/2/layout/IconCircleList"/>
    <dgm:cxn modelId="{2162730A-1921-47A5-9F7C-A9F81FDA3786}" type="presParOf" srcId="{44C9954D-119D-43AD-B448-7A437D5C56C2}" destId="{111FC6C2-6BFE-4AC5-9D9B-492816879076}" srcOrd="3" destOrd="0" presId="urn:microsoft.com/office/officeart/2018/2/layout/IconCircleList"/>
    <dgm:cxn modelId="{4FEA5F3C-9FD7-4FD4-A7BC-4AC8D7B3638E}" type="presParOf" srcId="{44C9954D-119D-43AD-B448-7A437D5C56C2}" destId="{A540D674-4446-43BF-9171-32FF88D61492}" srcOrd="4" destOrd="0" presId="urn:microsoft.com/office/officeart/2018/2/layout/IconCircleList"/>
    <dgm:cxn modelId="{BD593667-4F1A-4241-A7E1-541C9B3A18A4}" type="presParOf" srcId="{A540D674-4446-43BF-9171-32FF88D61492}" destId="{155AFC3D-E0D6-4984-ADD8-E4DF2FB86A9E}" srcOrd="0" destOrd="0" presId="urn:microsoft.com/office/officeart/2018/2/layout/IconCircleList"/>
    <dgm:cxn modelId="{C54AFAA1-9549-402E-A23B-B0B1C80B8239}" type="presParOf" srcId="{A540D674-4446-43BF-9171-32FF88D61492}" destId="{89DB0971-0AE2-4079-85BF-9944B12BD322}" srcOrd="1" destOrd="0" presId="urn:microsoft.com/office/officeart/2018/2/layout/IconCircleList"/>
    <dgm:cxn modelId="{5C997535-D730-4C1F-A941-8E039B7C1CD6}" type="presParOf" srcId="{A540D674-4446-43BF-9171-32FF88D61492}" destId="{D2B3A533-CB50-4344-A048-5F8F85338D45}" srcOrd="2" destOrd="0" presId="urn:microsoft.com/office/officeart/2018/2/layout/IconCircleList"/>
    <dgm:cxn modelId="{E320A581-3765-4A68-8CFE-AF0E4074768E}" type="presParOf" srcId="{A540D674-4446-43BF-9171-32FF88D61492}" destId="{D6B4F338-B228-489B-A2FD-42D153252737}" srcOrd="3" destOrd="0" presId="urn:microsoft.com/office/officeart/2018/2/layout/IconCircleList"/>
    <dgm:cxn modelId="{E4B6F872-A2A2-4773-8539-2B6260D042ED}" type="presParOf" srcId="{44C9954D-119D-43AD-B448-7A437D5C56C2}" destId="{740F8B0A-8550-4B84-8AA1-E0A821901C44}" srcOrd="5" destOrd="0" presId="urn:microsoft.com/office/officeart/2018/2/layout/IconCircleList"/>
    <dgm:cxn modelId="{E2250563-5AB1-44BE-8FA4-5D32C5D64C23}" type="presParOf" srcId="{44C9954D-119D-43AD-B448-7A437D5C56C2}" destId="{9FB960FF-75B7-4705-B2FE-8D4061D50F5A}" srcOrd="6" destOrd="0" presId="urn:microsoft.com/office/officeart/2018/2/layout/IconCircleList"/>
    <dgm:cxn modelId="{CCF57FFC-2FC8-45E1-8EEE-5D16041296D6}" type="presParOf" srcId="{9FB960FF-75B7-4705-B2FE-8D4061D50F5A}" destId="{3334123B-5790-4AF2-AC35-9FBCC54151ED}" srcOrd="0" destOrd="0" presId="urn:microsoft.com/office/officeart/2018/2/layout/IconCircleList"/>
    <dgm:cxn modelId="{E894E4FF-4419-4BAC-8236-C2C592E5A65B}" type="presParOf" srcId="{9FB960FF-75B7-4705-B2FE-8D4061D50F5A}" destId="{185D2ECC-22CB-48E8-B6CF-E25F3A1B6C78}" srcOrd="1" destOrd="0" presId="urn:microsoft.com/office/officeart/2018/2/layout/IconCircleList"/>
    <dgm:cxn modelId="{F51D4149-7537-4C1F-8D9B-E5E255AE87B0}" type="presParOf" srcId="{9FB960FF-75B7-4705-B2FE-8D4061D50F5A}" destId="{7F3AD8B3-E1A9-4449-B3AC-8E3ED8ACA6EB}" srcOrd="2" destOrd="0" presId="urn:microsoft.com/office/officeart/2018/2/layout/IconCircleList"/>
    <dgm:cxn modelId="{CF5F28FF-32B4-41BB-A9A6-B529B05E1379}" type="presParOf" srcId="{9FB960FF-75B7-4705-B2FE-8D4061D50F5A}" destId="{21462FD7-6EE0-47CA-980C-49E169C1BDE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967D76-9C79-405F-9282-24D7C7FEF87C}" type="doc">
      <dgm:prSet loTypeId="urn:microsoft.com/office/officeart/2005/8/layout/matrix1" loCatId="matrix" qsTypeId="urn:microsoft.com/office/officeart/2005/8/quickstyle/simple1" qsCatId="simple" csTypeId="urn:microsoft.com/office/officeart/2005/8/colors/accent2_5" csCatId="accent2" phldr="1"/>
      <dgm:spPr/>
      <dgm:t>
        <a:bodyPr/>
        <a:lstStyle/>
        <a:p>
          <a:endParaRPr lang="en-US"/>
        </a:p>
      </dgm:t>
    </dgm:pt>
    <dgm:pt modelId="{4A4CFBBD-0F9F-49EF-BD6E-5A1B0FA5D82B}">
      <dgm:prSet phldrT="[Text]" custT="1"/>
      <dgm:spPr/>
      <dgm:t>
        <a:bodyPr/>
        <a:lstStyle/>
        <a:p>
          <a:r>
            <a:rPr lang="en-US" sz="3200" b="1">
              <a:latin typeface="Nunito Sans" pitchFamily="2" charset="0"/>
            </a:rPr>
            <a:t>Resident Feedback</a:t>
          </a:r>
        </a:p>
      </dgm:t>
    </dgm:pt>
    <dgm:pt modelId="{04A422F5-555A-4538-8024-A70B4EBB4C78}" type="parTrans" cxnId="{31B2797F-C21E-48D9-BBB6-9D7B489A7C14}">
      <dgm:prSet/>
      <dgm:spPr/>
      <dgm:t>
        <a:bodyPr/>
        <a:lstStyle/>
        <a:p>
          <a:endParaRPr lang="en-US"/>
        </a:p>
      </dgm:t>
    </dgm:pt>
    <dgm:pt modelId="{9AF80271-96E2-49ED-8FA3-17FBAC0FCB53}" type="sibTrans" cxnId="{31B2797F-C21E-48D9-BBB6-9D7B489A7C14}">
      <dgm:prSet/>
      <dgm:spPr/>
      <dgm:t>
        <a:bodyPr/>
        <a:lstStyle/>
        <a:p>
          <a:endParaRPr lang="en-US"/>
        </a:p>
      </dgm:t>
    </dgm:pt>
    <dgm:pt modelId="{266669DD-2503-4ECE-A70F-051B37B31991}">
      <dgm:prSet phldrT="[Text]" custT="1"/>
      <dgm:spPr/>
      <dgm:t>
        <a:bodyPr/>
        <a:lstStyle/>
        <a:p>
          <a:r>
            <a:rPr lang="en-US" sz="1200" b="0" i="0" u="none" dirty="0"/>
            <a:t>“I can see how much I have learned during the residency. I feel like my critical thinking skills have evolved. I feel more confident with patient care and interdisciplinary conversations with the care team. I am excited to apply what I have learned during these 18 weeks to my future patient care scenarios here in the ED.”</a:t>
          </a:r>
          <a:endParaRPr lang="en-US" sz="1200" dirty="0"/>
        </a:p>
      </dgm:t>
    </dgm:pt>
    <dgm:pt modelId="{0CE27E05-2D99-432A-8C57-1D2533721E7D}" type="parTrans" cxnId="{848B36E0-7AE7-4BCA-ABC7-1B546BAC3E9F}">
      <dgm:prSet/>
      <dgm:spPr/>
      <dgm:t>
        <a:bodyPr/>
        <a:lstStyle/>
        <a:p>
          <a:endParaRPr lang="en-US"/>
        </a:p>
      </dgm:t>
    </dgm:pt>
    <dgm:pt modelId="{7EA4C5DC-972E-4DD4-92CB-2DF84EF271B0}" type="sibTrans" cxnId="{848B36E0-7AE7-4BCA-ABC7-1B546BAC3E9F}">
      <dgm:prSet/>
      <dgm:spPr/>
      <dgm:t>
        <a:bodyPr/>
        <a:lstStyle/>
        <a:p>
          <a:endParaRPr lang="en-US"/>
        </a:p>
      </dgm:t>
    </dgm:pt>
    <dgm:pt modelId="{5E604B9D-6234-47EF-88B5-540E6A33BED2}">
      <dgm:prSet phldrT="[Text]" custT="1"/>
      <dgm:spPr/>
      <dgm:t>
        <a:bodyPr/>
        <a:lstStyle/>
        <a:p>
          <a:r>
            <a:rPr lang="en-US" sz="1100" b="0" i="0" dirty="0"/>
            <a:t>“I feel as if I have grown into a better skillful critically thinking nurse thanks to this ED residency. I believe that I have become better at asking for help and asking questions no matter how ridiculous or stupid they sound. I have gained more confidence in my skills and time management. I have been better at prioritizing my patients and tasks that need to be completed. Overall, I have grown significantly in areas that I didn't expect.”</a:t>
          </a:r>
          <a:endParaRPr lang="en-US" sz="1100" dirty="0"/>
        </a:p>
      </dgm:t>
    </dgm:pt>
    <dgm:pt modelId="{A26225D2-4AA9-45D7-83BD-4C6C29C7FA31}" type="parTrans" cxnId="{ECA56750-4205-4CDC-95FC-5A43EEEF72FE}">
      <dgm:prSet/>
      <dgm:spPr/>
      <dgm:t>
        <a:bodyPr/>
        <a:lstStyle/>
        <a:p>
          <a:endParaRPr lang="en-US"/>
        </a:p>
      </dgm:t>
    </dgm:pt>
    <dgm:pt modelId="{427EBCC5-1EB2-4EBB-A9D5-C1125E39E4C5}" type="sibTrans" cxnId="{ECA56750-4205-4CDC-95FC-5A43EEEF72FE}">
      <dgm:prSet/>
      <dgm:spPr/>
      <dgm:t>
        <a:bodyPr/>
        <a:lstStyle/>
        <a:p>
          <a:endParaRPr lang="en-US"/>
        </a:p>
      </dgm:t>
    </dgm:pt>
    <dgm:pt modelId="{0BABFBE4-8708-456C-AD9D-C970D4900F43}">
      <dgm:prSet phldrT="[Text]" custT="1"/>
      <dgm:spPr/>
      <dgm:t>
        <a:bodyPr/>
        <a:lstStyle/>
        <a:p>
          <a:r>
            <a:rPr lang="en-US" sz="1200" b="0" i="0" u="none" dirty="0"/>
            <a:t>“At the beginning of this, I was so overwhelmed. Now, I have much more confidence as a nurse, feel a lot better about the care I give, and my skills have improved immensely.  I enjoy being able to apply the knowledge that I have learned or see some of the issues firsthand.”</a:t>
          </a:r>
          <a:endParaRPr lang="en-US" sz="1200" dirty="0"/>
        </a:p>
      </dgm:t>
    </dgm:pt>
    <dgm:pt modelId="{8D9DAAB2-00D0-46A1-BED4-09B91A2920D5}" type="parTrans" cxnId="{8810BA6F-B4C1-4AF0-A77C-15BE1488AC37}">
      <dgm:prSet/>
      <dgm:spPr/>
      <dgm:t>
        <a:bodyPr/>
        <a:lstStyle/>
        <a:p>
          <a:endParaRPr lang="en-US"/>
        </a:p>
      </dgm:t>
    </dgm:pt>
    <dgm:pt modelId="{02C8387A-22EC-4CCC-8B92-6DC795D082DC}" type="sibTrans" cxnId="{8810BA6F-B4C1-4AF0-A77C-15BE1488AC37}">
      <dgm:prSet/>
      <dgm:spPr/>
      <dgm:t>
        <a:bodyPr/>
        <a:lstStyle/>
        <a:p>
          <a:endParaRPr lang="en-US"/>
        </a:p>
      </dgm:t>
    </dgm:pt>
    <dgm:pt modelId="{9321BF7D-FBBC-4DFA-A310-F8AC1742FCC4}">
      <dgm:prSet/>
      <dgm:spPr/>
      <dgm:t>
        <a:bodyPr/>
        <a:lstStyle/>
        <a:p>
          <a:r>
            <a:rPr lang="en-US" b="0" i="0" u="none" dirty="0"/>
            <a:t>“I believe I have been able to develop into a safe and confident nurse through my residency program. My time management has improved to that of what is required to withstand the flow of a busy emergency department, and I am comfortable utilizing my resources and seeking help from my colleagues when necessary.”</a:t>
          </a:r>
          <a:endParaRPr lang="en-US" dirty="0"/>
        </a:p>
      </dgm:t>
    </dgm:pt>
    <dgm:pt modelId="{B66181C0-129F-47AE-B8DA-E536EFD946E9}" type="parTrans" cxnId="{5333EC7F-5A6F-4B3F-AA7B-11D82C9599CB}">
      <dgm:prSet/>
      <dgm:spPr/>
      <dgm:t>
        <a:bodyPr/>
        <a:lstStyle/>
        <a:p>
          <a:endParaRPr lang="en-US"/>
        </a:p>
      </dgm:t>
    </dgm:pt>
    <dgm:pt modelId="{24652D63-6904-4EBE-8D26-9ADAC195015A}" type="sibTrans" cxnId="{5333EC7F-5A6F-4B3F-AA7B-11D82C9599CB}">
      <dgm:prSet/>
      <dgm:spPr/>
      <dgm:t>
        <a:bodyPr/>
        <a:lstStyle/>
        <a:p>
          <a:endParaRPr lang="en-US"/>
        </a:p>
      </dgm:t>
    </dgm:pt>
    <dgm:pt modelId="{F8F1A1CB-6D49-4CFD-891E-38B5F6CEB689}" type="pres">
      <dgm:prSet presAssocID="{29967D76-9C79-405F-9282-24D7C7FEF87C}" presName="diagram" presStyleCnt="0">
        <dgm:presLayoutVars>
          <dgm:chMax val="1"/>
          <dgm:dir/>
          <dgm:animLvl val="ctr"/>
          <dgm:resizeHandles val="exact"/>
        </dgm:presLayoutVars>
      </dgm:prSet>
      <dgm:spPr/>
    </dgm:pt>
    <dgm:pt modelId="{5F921899-4D59-4C03-AC13-3B461BB59269}" type="pres">
      <dgm:prSet presAssocID="{29967D76-9C79-405F-9282-24D7C7FEF87C}" presName="matrix" presStyleCnt="0"/>
      <dgm:spPr/>
    </dgm:pt>
    <dgm:pt modelId="{3A006556-F63B-4837-A05E-AE8EAC3F68D8}" type="pres">
      <dgm:prSet presAssocID="{29967D76-9C79-405F-9282-24D7C7FEF87C}" presName="tile1" presStyleLbl="node1" presStyleIdx="0" presStyleCnt="4" custLinFactNeighborY="-9615"/>
      <dgm:spPr/>
    </dgm:pt>
    <dgm:pt modelId="{E4698435-5937-47D9-ADD7-10D4BFEA33D6}" type="pres">
      <dgm:prSet presAssocID="{29967D76-9C79-405F-9282-24D7C7FEF87C}" presName="tile1text" presStyleLbl="node1" presStyleIdx="0" presStyleCnt="4">
        <dgm:presLayoutVars>
          <dgm:chMax val="0"/>
          <dgm:chPref val="0"/>
          <dgm:bulletEnabled val="1"/>
        </dgm:presLayoutVars>
      </dgm:prSet>
      <dgm:spPr/>
    </dgm:pt>
    <dgm:pt modelId="{6BC5C6DF-1107-40A8-9022-840AF8F4AF78}" type="pres">
      <dgm:prSet presAssocID="{29967D76-9C79-405F-9282-24D7C7FEF87C}" presName="tile2" presStyleLbl="node1" presStyleIdx="1" presStyleCnt="4"/>
      <dgm:spPr/>
    </dgm:pt>
    <dgm:pt modelId="{70B56678-9E72-4732-A0C5-E9CB82024518}" type="pres">
      <dgm:prSet presAssocID="{29967D76-9C79-405F-9282-24D7C7FEF87C}" presName="tile2text" presStyleLbl="node1" presStyleIdx="1" presStyleCnt="4">
        <dgm:presLayoutVars>
          <dgm:chMax val="0"/>
          <dgm:chPref val="0"/>
          <dgm:bulletEnabled val="1"/>
        </dgm:presLayoutVars>
      </dgm:prSet>
      <dgm:spPr/>
    </dgm:pt>
    <dgm:pt modelId="{5ECCDB57-2110-4D76-B9A5-6ADA89BAC335}" type="pres">
      <dgm:prSet presAssocID="{29967D76-9C79-405F-9282-24D7C7FEF87C}" presName="tile3" presStyleLbl="node1" presStyleIdx="2" presStyleCnt="4"/>
      <dgm:spPr/>
    </dgm:pt>
    <dgm:pt modelId="{44C609C2-15F4-4B26-BF22-A38B140F0962}" type="pres">
      <dgm:prSet presAssocID="{29967D76-9C79-405F-9282-24D7C7FEF87C}" presName="tile3text" presStyleLbl="node1" presStyleIdx="2" presStyleCnt="4">
        <dgm:presLayoutVars>
          <dgm:chMax val="0"/>
          <dgm:chPref val="0"/>
          <dgm:bulletEnabled val="1"/>
        </dgm:presLayoutVars>
      </dgm:prSet>
      <dgm:spPr/>
    </dgm:pt>
    <dgm:pt modelId="{D8D31F0D-2109-4B72-82DE-2E80BF4F4BDB}" type="pres">
      <dgm:prSet presAssocID="{29967D76-9C79-405F-9282-24D7C7FEF87C}" presName="tile4" presStyleLbl="node1" presStyleIdx="3" presStyleCnt="4"/>
      <dgm:spPr/>
    </dgm:pt>
    <dgm:pt modelId="{3A427CF6-09A5-45AC-99B5-63832C8CA566}" type="pres">
      <dgm:prSet presAssocID="{29967D76-9C79-405F-9282-24D7C7FEF87C}" presName="tile4text" presStyleLbl="node1" presStyleIdx="3" presStyleCnt="4">
        <dgm:presLayoutVars>
          <dgm:chMax val="0"/>
          <dgm:chPref val="0"/>
          <dgm:bulletEnabled val="1"/>
        </dgm:presLayoutVars>
      </dgm:prSet>
      <dgm:spPr/>
    </dgm:pt>
    <dgm:pt modelId="{E8EB9BC7-CE06-4F62-9779-9EE76D4F8083}" type="pres">
      <dgm:prSet presAssocID="{29967D76-9C79-405F-9282-24D7C7FEF87C}" presName="centerTile" presStyleLbl="fgShp" presStyleIdx="0" presStyleCnt="1" custScaleX="144444">
        <dgm:presLayoutVars>
          <dgm:chMax val="0"/>
          <dgm:chPref val="0"/>
        </dgm:presLayoutVars>
      </dgm:prSet>
      <dgm:spPr/>
    </dgm:pt>
  </dgm:ptLst>
  <dgm:cxnLst>
    <dgm:cxn modelId="{FB136E1C-1793-420F-8496-90EC3554B868}" type="presOf" srcId="{0BABFBE4-8708-456C-AD9D-C970D4900F43}" destId="{3A427CF6-09A5-45AC-99B5-63832C8CA566}" srcOrd="1" destOrd="0" presId="urn:microsoft.com/office/officeart/2005/8/layout/matrix1"/>
    <dgm:cxn modelId="{155B0A25-9F9D-470F-B35E-6361887469E7}" type="presOf" srcId="{266669DD-2503-4ECE-A70F-051B37B31991}" destId="{E4698435-5937-47D9-ADD7-10D4BFEA33D6}" srcOrd="1" destOrd="0" presId="urn:microsoft.com/office/officeart/2005/8/layout/matrix1"/>
    <dgm:cxn modelId="{82D4E833-F370-471E-A0D9-806361A36E00}" type="presOf" srcId="{0BABFBE4-8708-456C-AD9D-C970D4900F43}" destId="{D8D31F0D-2109-4B72-82DE-2E80BF4F4BDB}" srcOrd="0" destOrd="0" presId="urn:microsoft.com/office/officeart/2005/8/layout/matrix1"/>
    <dgm:cxn modelId="{C60A1F35-F342-4144-A074-9405CB341541}" type="presOf" srcId="{4A4CFBBD-0F9F-49EF-BD6E-5A1B0FA5D82B}" destId="{E8EB9BC7-CE06-4F62-9779-9EE76D4F8083}" srcOrd="0" destOrd="0" presId="urn:microsoft.com/office/officeart/2005/8/layout/matrix1"/>
    <dgm:cxn modelId="{8F81063B-D5CD-4BFE-9BDC-78999B9EDF4B}" type="presOf" srcId="{9321BF7D-FBBC-4DFA-A310-F8AC1742FCC4}" destId="{6BC5C6DF-1107-40A8-9022-840AF8F4AF78}" srcOrd="0" destOrd="0" presId="urn:microsoft.com/office/officeart/2005/8/layout/matrix1"/>
    <dgm:cxn modelId="{8749DD65-CAB6-471F-88C1-090940E06C81}" type="presOf" srcId="{5E604B9D-6234-47EF-88B5-540E6A33BED2}" destId="{44C609C2-15F4-4B26-BF22-A38B140F0962}" srcOrd="1" destOrd="0" presId="urn:microsoft.com/office/officeart/2005/8/layout/matrix1"/>
    <dgm:cxn modelId="{8810BA6F-B4C1-4AF0-A77C-15BE1488AC37}" srcId="{4A4CFBBD-0F9F-49EF-BD6E-5A1B0FA5D82B}" destId="{0BABFBE4-8708-456C-AD9D-C970D4900F43}" srcOrd="3" destOrd="0" parTransId="{8D9DAAB2-00D0-46A1-BED4-09B91A2920D5}" sibTransId="{02C8387A-22EC-4CCC-8B92-6DC795D082DC}"/>
    <dgm:cxn modelId="{ECA56750-4205-4CDC-95FC-5A43EEEF72FE}" srcId="{4A4CFBBD-0F9F-49EF-BD6E-5A1B0FA5D82B}" destId="{5E604B9D-6234-47EF-88B5-540E6A33BED2}" srcOrd="2" destOrd="0" parTransId="{A26225D2-4AA9-45D7-83BD-4C6C29C7FA31}" sibTransId="{427EBCC5-1EB2-4EBB-A9D5-C1125E39E4C5}"/>
    <dgm:cxn modelId="{BEF14750-41E1-464D-8D7B-AE8F8C25BCC3}" type="presOf" srcId="{266669DD-2503-4ECE-A70F-051B37B31991}" destId="{3A006556-F63B-4837-A05E-AE8EAC3F68D8}" srcOrd="0" destOrd="0" presId="urn:microsoft.com/office/officeart/2005/8/layout/matrix1"/>
    <dgm:cxn modelId="{31B2797F-C21E-48D9-BBB6-9D7B489A7C14}" srcId="{29967D76-9C79-405F-9282-24D7C7FEF87C}" destId="{4A4CFBBD-0F9F-49EF-BD6E-5A1B0FA5D82B}" srcOrd="0" destOrd="0" parTransId="{04A422F5-555A-4538-8024-A70B4EBB4C78}" sibTransId="{9AF80271-96E2-49ED-8FA3-17FBAC0FCB53}"/>
    <dgm:cxn modelId="{5333EC7F-5A6F-4B3F-AA7B-11D82C9599CB}" srcId="{4A4CFBBD-0F9F-49EF-BD6E-5A1B0FA5D82B}" destId="{9321BF7D-FBBC-4DFA-A310-F8AC1742FCC4}" srcOrd="1" destOrd="0" parTransId="{B66181C0-129F-47AE-B8DA-E536EFD946E9}" sibTransId="{24652D63-6904-4EBE-8D26-9ADAC195015A}"/>
    <dgm:cxn modelId="{314A498C-E53A-4B71-A6A5-EABE6F977AB0}" type="presOf" srcId="{9321BF7D-FBBC-4DFA-A310-F8AC1742FCC4}" destId="{70B56678-9E72-4732-A0C5-E9CB82024518}" srcOrd="1" destOrd="0" presId="urn:microsoft.com/office/officeart/2005/8/layout/matrix1"/>
    <dgm:cxn modelId="{699BB7B6-7B7C-4D61-9A23-74B360A0E3B8}" type="presOf" srcId="{29967D76-9C79-405F-9282-24D7C7FEF87C}" destId="{F8F1A1CB-6D49-4CFD-891E-38B5F6CEB689}" srcOrd="0" destOrd="0" presId="urn:microsoft.com/office/officeart/2005/8/layout/matrix1"/>
    <dgm:cxn modelId="{2254EECE-93CC-47D1-A0D3-0BCD0B154DCB}" type="presOf" srcId="{5E604B9D-6234-47EF-88B5-540E6A33BED2}" destId="{5ECCDB57-2110-4D76-B9A5-6ADA89BAC335}" srcOrd="0" destOrd="0" presId="urn:microsoft.com/office/officeart/2005/8/layout/matrix1"/>
    <dgm:cxn modelId="{848B36E0-7AE7-4BCA-ABC7-1B546BAC3E9F}" srcId="{4A4CFBBD-0F9F-49EF-BD6E-5A1B0FA5D82B}" destId="{266669DD-2503-4ECE-A70F-051B37B31991}" srcOrd="0" destOrd="0" parTransId="{0CE27E05-2D99-432A-8C57-1D2533721E7D}" sibTransId="{7EA4C5DC-972E-4DD4-92CB-2DF84EF271B0}"/>
    <dgm:cxn modelId="{9E9E3A77-145A-40C4-8450-A588220C3EC9}" type="presParOf" srcId="{F8F1A1CB-6D49-4CFD-891E-38B5F6CEB689}" destId="{5F921899-4D59-4C03-AC13-3B461BB59269}" srcOrd="0" destOrd="0" presId="urn:microsoft.com/office/officeart/2005/8/layout/matrix1"/>
    <dgm:cxn modelId="{D18BAFB8-7E42-4CF0-9C7F-52A5E58EF13D}" type="presParOf" srcId="{5F921899-4D59-4C03-AC13-3B461BB59269}" destId="{3A006556-F63B-4837-A05E-AE8EAC3F68D8}" srcOrd="0" destOrd="0" presId="urn:microsoft.com/office/officeart/2005/8/layout/matrix1"/>
    <dgm:cxn modelId="{F2D5F0A6-9F5E-4BBE-B109-880A4582D2E2}" type="presParOf" srcId="{5F921899-4D59-4C03-AC13-3B461BB59269}" destId="{E4698435-5937-47D9-ADD7-10D4BFEA33D6}" srcOrd="1" destOrd="0" presId="urn:microsoft.com/office/officeart/2005/8/layout/matrix1"/>
    <dgm:cxn modelId="{38DA0999-DC41-4BB4-A898-C2F4F877C28D}" type="presParOf" srcId="{5F921899-4D59-4C03-AC13-3B461BB59269}" destId="{6BC5C6DF-1107-40A8-9022-840AF8F4AF78}" srcOrd="2" destOrd="0" presId="urn:microsoft.com/office/officeart/2005/8/layout/matrix1"/>
    <dgm:cxn modelId="{9996FBB8-78C2-4FFF-B37D-7D2E0DF2F66E}" type="presParOf" srcId="{5F921899-4D59-4C03-AC13-3B461BB59269}" destId="{70B56678-9E72-4732-A0C5-E9CB82024518}" srcOrd="3" destOrd="0" presId="urn:microsoft.com/office/officeart/2005/8/layout/matrix1"/>
    <dgm:cxn modelId="{842456C9-F870-4D18-AFE7-51E18F2FE07F}" type="presParOf" srcId="{5F921899-4D59-4C03-AC13-3B461BB59269}" destId="{5ECCDB57-2110-4D76-B9A5-6ADA89BAC335}" srcOrd="4" destOrd="0" presId="urn:microsoft.com/office/officeart/2005/8/layout/matrix1"/>
    <dgm:cxn modelId="{95388C92-D1F8-425E-989E-CDBB41826567}" type="presParOf" srcId="{5F921899-4D59-4C03-AC13-3B461BB59269}" destId="{44C609C2-15F4-4B26-BF22-A38B140F0962}" srcOrd="5" destOrd="0" presId="urn:microsoft.com/office/officeart/2005/8/layout/matrix1"/>
    <dgm:cxn modelId="{3AA7EF9A-8631-4CC1-AE41-BFDC442F07E6}" type="presParOf" srcId="{5F921899-4D59-4C03-AC13-3B461BB59269}" destId="{D8D31F0D-2109-4B72-82DE-2E80BF4F4BDB}" srcOrd="6" destOrd="0" presId="urn:microsoft.com/office/officeart/2005/8/layout/matrix1"/>
    <dgm:cxn modelId="{CE1EE45E-0356-4EEE-8849-8C20FE42538C}" type="presParOf" srcId="{5F921899-4D59-4C03-AC13-3B461BB59269}" destId="{3A427CF6-09A5-45AC-99B5-63832C8CA566}" srcOrd="7" destOrd="0" presId="urn:microsoft.com/office/officeart/2005/8/layout/matrix1"/>
    <dgm:cxn modelId="{D17F5F70-37BA-4E9A-84BC-EF4C8D44B0B5}" type="presParOf" srcId="{F8F1A1CB-6D49-4CFD-891E-38B5F6CEB689}" destId="{E8EB9BC7-CE06-4F62-9779-9EE76D4F808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57FA4B-C059-4F39-B81A-A8A0CB3C67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7C82373-9E5C-4B89-9A45-6409C3647AB0}">
      <dgm:prSet phldrT="[Text]"/>
      <dgm:spPr/>
      <dgm:t>
        <a:bodyPr/>
        <a:lstStyle/>
        <a:p>
          <a:r>
            <a:rPr lang="en-US" dirty="0"/>
            <a:t>Reflection on Anxiety and Growth</a:t>
          </a:r>
        </a:p>
      </dgm:t>
    </dgm:pt>
    <dgm:pt modelId="{53DC20B7-197A-446E-8D94-8377E3345E77}" type="parTrans" cxnId="{814D0E7B-154D-4D8E-82CD-759E2D2B5B3C}">
      <dgm:prSet/>
      <dgm:spPr/>
      <dgm:t>
        <a:bodyPr/>
        <a:lstStyle/>
        <a:p>
          <a:endParaRPr lang="en-US"/>
        </a:p>
      </dgm:t>
    </dgm:pt>
    <dgm:pt modelId="{B7167FBA-43A7-415D-B02C-E096C2053B7F}" type="sibTrans" cxnId="{814D0E7B-154D-4D8E-82CD-759E2D2B5B3C}">
      <dgm:prSet/>
      <dgm:spPr/>
      <dgm:t>
        <a:bodyPr/>
        <a:lstStyle/>
        <a:p>
          <a:endParaRPr lang="en-US"/>
        </a:p>
      </dgm:t>
    </dgm:pt>
    <dgm:pt modelId="{FD2546E9-4254-417F-B36C-BAF037258A9D}">
      <dgm:prSet phldrT="[Text]"/>
      <dgm:spPr/>
      <dgm:t>
        <a:bodyPr/>
        <a:lstStyle/>
        <a:p>
          <a:r>
            <a:rPr lang="en-US" dirty="0"/>
            <a:t>"I have learned that it’s okay to ask questions and not know everything. It’s okay to ask for help. It’s okay to question why we are doing something, and it’s okay to be a baby new nurse, as long as I continue to learn."</a:t>
          </a:r>
        </a:p>
      </dgm:t>
    </dgm:pt>
    <dgm:pt modelId="{7BCB1C36-48AA-4C46-B3B7-67CE29652A46}" type="parTrans" cxnId="{6FC1703D-CAD1-400F-9663-0F5F63975612}">
      <dgm:prSet/>
      <dgm:spPr/>
      <dgm:t>
        <a:bodyPr/>
        <a:lstStyle/>
        <a:p>
          <a:endParaRPr lang="en-US"/>
        </a:p>
      </dgm:t>
    </dgm:pt>
    <dgm:pt modelId="{6187A7C7-1111-4DC6-A52C-CEDB8EF9763C}" type="sibTrans" cxnId="{6FC1703D-CAD1-400F-9663-0F5F63975612}">
      <dgm:prSet/>
      <dgm:spPr/>
      <dgm:t>
        <a:bodyPr/>
        <a:lstStyle/>
        <a:p>
          <a:endParaRPr lang="en-US"/>
        </a:p>
      </dgm:t>
    </dgm:pt>
    <dgm:pt modelId="{4DD9C2E2-0D19-4D28-B792-F5E3D754F3B4}">
      <dgm:prSet phldrT="[Text]"/>
      <dgm:spPr/>
      <dgm:t>
        <a:bodyPr/>
        <a:lstStyle/>
        <a:p>
          <a:r>
            <a:rPr lang="en-US" dirty="0"/>
            <a:t>Significant Confidence Improvement</a:t>
          </a:r>
        </a:p>
      </dgm:t>
    </dgm:pt>
    <dgm:pt modelId="{51E88B9E-C3EA-46DC-AD0C-0F348B50C237}" type="parTrans" cxnId="{DAE3CBCB-4B62-49C4-96DB-C88816D9AC09}">
      <dgm:prSet/>
      <dgm:spPr/>
      <dgm:t>
        <a:bodyPr/>
        <a:lstStyle/>
        <a:p>
          <a:endParaRPr lang="en-US"/>
        </a:p>
      </dgm:t>
    </dgm:pt>
    <dgm:pt modelId="{BC2B7D6C-6621-45EB-9318-858D2FBBC535}" type="sibTrans" cxnId="{DAE3CBCB-4B62-49C4-96DB-C88816D9AC09}">
      <dgm:prSet/>
      <dgm:spPr/>
      <dgm:t>
        <a:bodyPr/>
        <a:lstStyle/>
        <a:p>
          <a:endParaRPr lang="en-US"/>
        </a:p>
      </dgm:t>
    </dgm:pt>
    <dgm:pt modelId="{97E24B66-7661-4EA2-830A-740C479DE633}">
      <dgm:prSet phldrT="[Text]"/>
      <dgm:spPr/>
      <dgm:t>
        <a:bodyPr/>
        <a:lstStyle/>
        <a:p>
          <a:r>
            <a:rPr lang="en-US" dirty="0"/>
            <a:t>"There were a lot of confidence issues that I overcame, and I feel incredibly confident in my skills and thought processes as a clinical nurse."</a:t>
          </a:r>
        </a:p>
      </dgm:t>
    </dgm:pt>
    <dgm:pt modelId="{A8974784-770B-41FD-867A-426E9BEEB68D}" type="parTrans" cxnId="{A140DB33-66D3-465D-9A9F-94EBD1E6342C}">
      <dgm:prSet/>
      <dgm:spPr/>
      <dgm:t>
        <a:bodyPr/>
        <a:lstStyle/>
        <a:p>
          <a:endParaRPr lang="en-US"/>
        </a:p>
      </dgm:t>
    </dgm:pt>
    <dgm:pt modelId="{2172521E-15E0-4B48-915A-1D62B7A709D1}" type="sibTrans" cxnId="{A140DB33-66D3-465D-9A9F-94EBD1E6342C}">
      <dgm:prSet/>
      <dgm:spPr/>
      <dgm:t>
        <a:bodyPr/>
        <a:lstStyle/>
        <a:p>
          <a:endParaRPr lang="en-US"/>
        </a:p>
      </dgm:t>
    </dgm:pt>
    <dgm:pt modelId="{57109AD5-3CC3-4928-BF50-F15B4AA73C4C}">
      <dgm:prSet phldrT="[Text]"/>
      <dgm:spPr/>
      <dgm:t>
        <a:bodyPr/>
        <a:lstStyle/>
        <a:p>
          <a:r>
            <a:rPr lang="en-US" dirty="0"/>
            <a:t>Clinical Decision-Making and Confidence in Crisis</a:t>
          </a:r>
        </a:p>
      </dgm:t>
    </dgm:pt>
    <dgm:pt modelId="{DACB6891-DF46-4678-9156-CB593892FCE8}" type="parTrans" cxnId="{0C49523E-FBA9-463D-A3E5-F8412A04230E}">
      <dgm:prSet/>
      <dgm:spPr/>
      <dgm:t>
        <a:bodyPr/>
        <a:lstStyle/>
        <a:p>
          <a:endParaRPr lang="en-US"/>
        </a:p>
      </dgm:t>
    </dgm:pt>
    <dgm:pt modelId="{82D58FD0-1C33-4068-A17C-15683104280E}" type="sibTrans" cxnId="{0C49523E-FBA9-463D-A3E5-F8412A04230E}">
      <dgm:prSet/>
      <dgm:spPr/>
      <dgm:t>
        <a:bodyPr/>
        <a:lstStyle/>
        <a:p>
          <a:endParaRPr lang="en-US"/>
        </a:p>
      </dgm:t>
    </dgm:pt>
    <dgm:pt modelId="{12391145-82B5-469B-9553-71733FC86CED}">
      <dgm:prSet phldrT="[Text]"/>
      <dgm:spPr/>
      <dgm:t>
        <a:bodyPr/>
        <a:lstStyle/>
        <a:p>
          <a:r>
            <a:rPr lang="en-US" dirty="0"/>
            <a:t>"This patient went unresponsive in front of my eyes, and I was able to recognize this change immediately, check for a pulse, and start chest compressions... I feel better prepared now for changes in my patient’s status and how to react calmly to these changes."</a:t>
          </a:r>
        </a:p>
      </dgm:t>
    </dgm:pt>
    <dgm:pt modelId="{4D3CA395-C3E0-4BB3-A99D-D5E15EAA02D2}" type="parTrans" cxnId="{FEEFB1E3-B240-423F-9C7D-A0C85927AC0F}">
      <dgm:prSet/>
      <dgm:spPr/>
      <dgm:t>
        <a:bodyPr/>
        <a:lstStyle/>
        <a:p>
          <a:endParaRPr lang="en-US"/>
        </a:p>
      </dgm:t>
    </dgm:pt>
    <dgm:pt modelId="{FE2DF9DE-8B53-471E-9B75-E981D9E87B0B}" type="sibTrans" cxnId="{FEEFB1E3-B240-423F-9C7D-A0C85927AC0F}">
      <dgm:prSet/>
      <dgm:spPr/>
      <dgm:t>
        <a:bodyPr/>
        <a:lstStyle/>
        <a:p>
          <a:endParaRPr lang="en-US"/>
        </a:p>
      </dgm:t>
    </dgm:pt>
    <dgm:pt modelId="{B67B1E03-B28D-44B1-9567-E2EDDD1C9E92}">
      <dgm:prSet phldrT="[Text]"/>
      <dgm:spPr/>
      <dgm:t>
        <a:bodyPr/>
        <a:lstStyle/>
        <a:p>
          <a:r>
            <a:rPr lang="en-US" dirty="0"/>
            <a:t>Deeper Understanding of Clinical Concepts</a:t>
          </a:r>
        </a:p>
      </dgm:t>
    </dgm:pt>
    <dgm:pt modelId="{23C60DA1-6BC4-4344-A017-11E4CBC1DAC0}" type="parTrans" cxnId="{E33DC1AA-BF6D-41B6-83CD-96CA49F852C0}">
      <dgm:prSet/>
      <dgm:spPr/>
      <dgm:t>
        <a:bodyPr/>
        <a:lstStyle/>
        <a:p>
          <a:endParaRPr lang="en-US"/>
        </a:p>
      </dgm:t>
    </dgm:pt>
    <dgm:pt modelId="{E3B4F368-DDC1-4B64-9AB6-F69D969AB23F}" type="sibTrans" cxnId="{E33DC1AA-BF6D-41B6-83CD-96CA49F852C0}">
      <dgm:prSet/>
      <dgm:spPr/>
      <dgm:t>
        <a:bodyPr/>
        <a:lstStyle/>
        <a:p>
          <a:endParaRPr lang="en-US"/>
        </a:p>
      </dgm:t>
    </dgm:pt>
    <dgm:pt modelId="{A13117CA-D24C-4EA6-BB85-97C0A47DE8CC}">
      <dgm:prSet phldrT="[Text]"/>
      <dgm:spPr/>
      <dgm:t>
        <a:bodyPr/>
        <a:lstStyle/>
        <a:p>
          <a:r>
            <a:rPr lang="en-US" dirty="0"/>
            <a:t>"This program helped me break down the why and how of common clinical presentations and think past what’s directly in front of me. I liked the part where it would ask for differential diagnoses to remind us not to keep a one-track mind."</a:t>
          </a:r>
        </a:p>
      </dgm:t>
    </dgm:pt>
    <dgm:pt modelId="{E1372530-CA62-4FFC-9F70-328901E83870}" type="parTrans" cxnId="{5B36725E-C471-4FD3-BC77-19D3C17C4A9A}">
      <dgm:prSet/>
      <dgm:spPr/>
      <dgm:t>
        <a:bodyPr/>
        <a:lstStyle/>
        <a:p>
          <a:endParaRPr lang="en-US"/>
        </a:p>
      </dgm:t>
    </dgm:pt>
    <dgm:pt modelId="{6174AF95-80A5-4BE3-B82E-7E5A0238BA38}" type="sibTrans" cxnId="{5B36725E-C471-4FD3-BC77-19D3C17C4A9A}">
      <dgm:prSet/>
      <dgm:spPr/>
      <dgm:t>
        <a:bodyPr/>
        <a:lstStyle/>
        <a:p>
          <a:endParaRPr lang="en-US"/>
        </a:p>
      </dgm:t>
    </dgm:pt>
    <dgm:pt modelId="{7CAB7C80-21B9-48B3-9C01-8A3553E163B8}" type="pres">
      <dgm:prSet presAssocID="{7457FA4B-C059-4F39-B81A-A8A0CB3C677A}" presName="linear" presStyleCnt="0">
        <dgm:presLayoutVars>
          <dgm:animLvl val="lvl"/>
          <dgm:resizeHandles val="exact"/>
        </dgm:presLayoutVars>
      </dgm:prSet>
      <dgm:spPr/>
    </dgm:pt>
    <dgm:pt modelId="{E5997580-6BFC-4B51-9D77-673DC24DBABC}" type="pres">
      <dgm:prSet presAssocID="{87C82373-9E5C-4B89-9A45-6409C3647AB0}" presName="parentText" presStyleLbl="node1" presStyleIdx="0" presStyleCnt="4">
        <dgm:presLayoutVars>
          <dgm:chMax val="0"/>
          <dgm:bulletEnabled val="1"/>
        </dgm:presLayoutVars>
      </dgm:prSet>
      <dgm:spPr/>
    </dgm:pt>
    <dgm:pt modelId="{494E1F28-0A97-4AE8-B7DA-5108CDA81C94}" type="pres">
      <dgm:prSet presAssocID="{87C82373-9E5C-4B89-9A45-6409C3647AB0}" presName="childText" presStyleLbl="revTx" presStyleIdx="0" presStyleCnt="4">
        <dgm:presLayoutVars>
          <dgm:bulletEnabled val="1"/>
        </dgm:presLayoutVars>
      </dgm:prSet>
      <dgm:spPr/>
    </dgm:pt>
    <dgm:pt modelId="{E17C5CB4-1FA5-4CA4-97BD-95CB1D958EF5}" type="pres">
      <dgm:prSet presAssocID="{4DD9C2E2-0D19-4D28-B792-F5E3D754F3B4}" presName="parentText" presStyleLbl="node1" presStyleIdx="1" presStyleCnt="4">
        <dgm:presLayoutVars>
          <dgm:chMax val="0"/>
          <dgm:bulletEnabled val="1"/>
        </dgm:presLayoutVars>
      </dgm:prSet>
      <dgm:spPr/>
    </dgm:pt>
    <dgm:pt modelId="{A7201C92-D510-4D3E-BAD1-0FAA96FB52EB}" type="pres">
      <dgm:prSet presAssocID="{4DD9C2E2-0D19-4D28-B792-F5E3D754F3B4}" presName="childText" presStyleLbl="revTx" presStyleIdx="1" presStyleCnt="4">
        <dgm:presLayoutVars>
          <dgm:bulletEnabled val="1"/>
        </dgm:presLayoutVars>
      </dgm:prSet>
      <dgm:spPr/>
    </dgm:pt>
    <dgm:pt modelId="{E616E9BD-0795-487B-88E6-D81F95B1D865}" type="pres">
      <dgm:prSet presAssocID="{57109AD5-3CC3-4928-BF50-F15B4AA73C4C}" presName="parentText" presStyleLbl="node1" presStyleIdx="2" presStyleCnt="4">
        <dgm:presLayoutVars>
          <dgm:chMax val="0"/>
          <dgm:bulletEnabled val="1"/>
        </dgm:presLayoutVars>
      </dgm:prSet>
      <dgm:spPr/>
    </dgm:pt>
    <dgm:pt modelId="{8310FB28-1828-4D4F-B72F-D2D130144E95}" type="pres">
      <dgm:prSet presAssocID="{57109AD5-3CC3-4928-BF50-F15B4AA73C4C}" presName="childText" presStyleLbl="revTx" presStyleIdx="2" presStyleCnt="4">
        <dgm:presLayoutVars>
          <dgm:bulletEnabled val="1"/>
        </dgm:presLayoutVars>
      </dgm:prSet>
      <dgm:spPr/>
    </dgm:pt>
    <dgm:pt modelId="{698B21C3-5DEE-4CAA-95AA-5C2ABF3A9FF6}" type="pres">
      <dgm:prSet presAssocID="{B67B1E03-B28D-44B1-9567-E2EDDD1C9E92}" presName="parentText" presStyleLbl="node1" presStyleIdx="3" presStyleCnt="4">
        <dgm:presLayoutVars>
          <dgm:chMax val="0"/>
          <dgm:bulletEnabled val="1"/>
        </dgm:presLayoutVars>
      </dgm:prSet>
      <dgm:spPr/>
    </dgm:pt>
    <dgm:pt modelId="{FF44D06A-C863-4C46-B57B-6479CC4072BF}" type="pres">
      <dgm:prSet presAssocID="{B67B1E03-B28D-44B1-9567-E2EDDD1C9E92}" presName="childText" presStyleLbl="revTx" presStyleIdx="3" presStyleCnt="4">
        <dgm:presLayoutVars>
          <dgm:bulletEnabled val="1"/>
        </dgm:presLayoutVars>
      </dgm:prSet>
      <dgm:spPr/>
    </dgm:pt>
  </dgm:ptLst>
  <dgm:cxnLst>
    <dgm:cxn modelId="{A5BC8F0C-6698-43C3-A508-59DD2D0FFB19}" type="presOf" srcId="{87C82373-9E5C-4B89-9A45-6409C3647AB0}" destId="{E5997580-6BFC-4B51-9D77-673DC24DBABC}" srcOrd="0" destOrd="0" presId="urn:microsoft.com/office/officeart/2005/8/layout/vList2"/>
    <dgm:cxn modelId="{A140DB33-66D3-465D-9A9F-94EBD1E6342C}" srcId="{4DD9C2E2-0D19-4D28-B792-F5E3D754F3B4}" destId="{97E24B66-7661-4EA2-830A-740C479DE633}" srcOrd="0" destOrd="0" parTransId="{A8974784-770B-41FD-867A-426E9BEEB68D}" sibTransId="{2172521E-15E0-4B48-915A-1D62B7A709D1}"/>
    <dgm:cxn modelId="{6FC1703D-CAD1-400F-9663-0F5F63975612}" srcId="{87C82373-9E5C-4B89-9A45-6409C3647AB0}" destId="{FD2546E9-4254-417F-B36C-BAF037258A9D}" srcOrd="0" destOrd="0" parTransId="{7BCB1C36-48AA-4C46-B3B7-67CE29652A46}" sibTransId="{6187A7C7-1111-4DC6-A52C-CEDB8EF9763C}"/>
    <dgm:cxn modelId="{0C49523E-FBA9-463D-A3E5-F8412A04230E}" srcId="{7457FA4B-C059-4F39-B81A-A8A0CB3C677A}" destId="{57109AD5-3CC3-4928-BF50-F15B4AA73C4C}" srcOrd="2" destOrd="0" parTransId="{DACB6891-DF46-4678-9156-CB593892FCE8}" sibTransId="{82D58FD0-1C33-4068-A17C-15683104280E}"/>
    <dgm:cxn modelId="{5B36725E-C471-4FD3-BC77-19D3C17C4A9A}" srcId="{B67B1E03-B28D-44B1-9567-E2EDDD1C9E92}" destId="{A13117CA-D24C-4EA6-BB85-97C0A47DE8CC}" srcOrd="0" destOrd="0" parTransId="{E1372530-CA62-4FFC-9F70-328901E83870}" sibTransId="{6174AF95-80A5-4BE3-B82E-7E5A0238BA38}"/>
    <dgm:cxn modelId="{F8727D42-9CFF-4EC9-9D60-34CF6C35ED35}" type="presOf" srcId="{4DD9C2E2-0D19-4D28-B792-F5E3D754F3B4}" destId="{E17C5CB4-1FA5-4CA4-97BD-95CB1D958EF5}" srcOrd="0" destOrd="0" presId="urn:microsoft.com/office/officeart/2005/8/layout/vList2"/>
    <dgm:cxn modelId="{814D0E7B-154D-4D8E-82CD-759E2D2B5B3C}" srcId="{7457FA4B-C059-4F39-B81A-A8A0CB3C677A}" destId="{87C82373-9E5C-4B89-9A45-6409C3647AB0}" srcOrd="0" destOrd="0" parTransId="{53DC20B7-197A-446E-8D94-8377E3345E77}" sibTransId="{B7167FBA-43A7-415D-B02C-E096C2053B7F}"/>
    <dgm:cxn modelId="{84220F7D-9BAA-48DB-ACFD-8D1A7A4262A2}" type="presOf" srcId="{7457FA4B-C059-4F39-B81A-A8A0CB3C677A}" destId="{7CAB7C80-21B9-48B3-9C01-8A3553E163B8}" srcOrd="0" destOrd="0" presId="urn:microsoft.com/office/officeart/2005/8/layout/vList2"/>
    <dgm:cxn modelId="{665F6884-670C-4839-972B-268344F6991F}" type="presOf" srcId="{A13117CA-D24C-4EA6-BB85-97C0A47DE8CC}" destId="{FF44D06A-C863-4C46-B57B-6479CC4072BF}" srcOrd="0" destOrd="0" presId="urn:microsoft.com/office/officeart/2005/8/layout/vList2"/>
    <dgm:cxn modelId="{7DA6E485-2C96-40F0-8B3D-35834BD6EABC}" type="presOf" srcId="{97E24B66-7661-4EA2-830A-740C479DE633}" destId="{A7201C92-D510-4D3E-BAD1-0FAA96FB52EB}" srcOrd="0" destOrd="0" presId="urn:microsoft.com/office/officeart/2005/8/layout/vList2"/>
    <dgm:cxn modelId="{B038D688-8DF6-4560-89EB-833EBC087D1F}" type="presOf" srcId="{FD2546E9-4254-417F-B36C-BAF037258A9D}" destId="{494E1F28-0A97-4AE8-B7DA-5108CDA81C94}" srcOrd="0" destOrd="0" presId="urn:microsoft.com/office/officeart/2005/8/layout/vList2"/>
    <dgm:cxn modelId="{E1FB2F9A-758A-4DA5-AB33-7EAF5DB62794}" type="presOf" srcId="{B67B1E03-B28D-44B1-9567-E2EDDD1C9E92}" destId="{698B21C3-5DEE-4CAA-95AA-5C2ABF3A9FF6}" srcOrd="0" destOrd="0" presId="urn:microsoft.com/office/officeart/2005/8/layout/vList2"/>
    <dgm:cxn modelId="{E33DC1AA-BF6D-41B6-83CD-96CA49F852C0}" srcId="{7457FA4B-C059-4F39-B81A-A8A0CB3C677A}" destId="{B67B1E03-B28D-44B1-9567-E2EDDD1C9E92}" srcOrd="3" destOrd="0" parTransId="{23C60DA1-6BC4-4344-A017-11E4CBC1DAC0}" sibTransId="{E3B4F368-DDC1-4B64-9AB6-F69D969AB23F}"/>
    <dgm:cxn modelId="{DAE3CBCB-4B62-49C4-96DB-C88816D9AC09}" srcId="{7457FA4B-C059-4F39-B81A-A8A0CB3C677A}" destId="{4DD9C2E2-0D19-4D28-B792-F5E3D754F3B4}" srcOrd="1" destOrd="0" parTransId="{51E88B9E-C3EA-46DC-AD0C-0F348B50C237}" sibTransId="{BC2B7D6C-6621-45EB-9318-858D2FBBC535}"/>
    <dgm:cxn modelId="{40AB0ADC-6C69-4ED0-B611-6B28146EECF3}" type="presOf" srcId="{12391145-82B5-469B-9553-71733FC86CED}" destId="{8310FB28-1828-4D4F-B72F-D2D130144E95}" srcOrd="0" destOrd="0" presId="urn:microsoft.com/office/officeart/2005/8/layout/vList2"/>
    <dgm:cxn modelId="{FEEFB1E3-B240-423F-9C7D-A0C85927AC0F}" srcId="{57109AD5-3CC3-4928-BF50-F15B4AA73C4C}" destId="{12391145-82B5-469B-9553-71733FC86CED}" srcOrd="0" destOrd="0" parTransId="{4D3CA395-C3E0-4BB3-A99D-D5E15EAA02D2}" sibTransId="{FE2DF9DE-8B53-471E-9B75-E981D9E87B0B}"/>
    <dgm:cxn modelId="{FC5A22EC-1C2A-4DCF-AF57-C2FB0779EF45}" type="presOf" srcId="{57109AD5-3CC3-4928-BF50-F15B4AA73C4C}" destId="{E616E9BD-0795-487B-88E6-D81F95B1D865}" srcOrd="0" destOrd="0" presId="urn:microsoft.com/office/officeart/2005/8/layout/vList2"/>
    <dgm:cxn modelId="{2CBD91C1-0038-473C-BAC0-1156F2A11D09}" type="presParOf" srcId="{7CAB7C80-21B9-48B3-9C01-8A3553E163B8}" destId="{E5997580-6BFC-4B51-9D77-673DC24DBABC}" srcOrd="0" destOrd="0" presId="urn:microsoft.com/office/officeart/2005/8/layout/vList2"/>
    <dgm:cxn modelId="{3A8DF3BD-04B9-47BE-A0A2-3832E5070BD2}" type="presParOf" srcId="{7CAB7C80-21B9-48B3-9C01-8A3553E163B8}" destId="{494E1F28-0A97-4AE8-B7DA-5108CDA81C94}" srcOrd="1" destOrd="0" presId="urn:microsoft.com/office/officeart/2005/8/layout/vList2"/>
    <dgm:cxn modelId="{B7576EB4-5B4E-4825-90DD-2E095349411D}" type="presParOf" srcId="{7CAB7C80-21B9-48B3-9C01-8A3553E163B8}" destId="{E17C5CB4-1FA5-4CA4-97BD-95CB1D958EF5}" srcOrd="2" destOrd="0" presId="urn:microsoft.com/office/officeart/2005/8/layout/vList2"/>
    <dgm:cxn modelId="{4907A921-03B3-403C-8528-74EEDA1C26B9}" type="presParOf" srcId="{7CAB7C80-21B9-48B3-9C01-8A3553E163B8}" destId="{A7201C92-D510-4D3E-BAD1-0FAA96FB52EB}" srcOrd="3" destOrd="0" presId="urn:microsoft.com/office/officeart/2005/8/layout/vList2"/>
    <dgm:cxn modelId="{4F88C4C9-A8CD-418B-98A6-A9539FDAB297}" type="presParOf" srcId="{7CAB7C80-21B9-48B3-9C01-8A3553E163B8}" destId="{E616E9BD-0795-487B-88E6-D81F95B1D865}" srcOrd="4" destOrd="0" presId="urn:microsoft.com/office/officeart/2005/8/layout/vList2"/>
    <dgm:cxn modelId="{23171CD7-850C-4462-A89B-2147F820F8AE}" type="presParOf" srcId="{7CAB7C80-21B9-48B3-9C01-8A3553E163B8}" destId="{8310FB28-1828-4D4F-B72F-D2D130144E95}" srcOrd="5" destOrd="0" presId="urn:microsoft.com/office/officeart/2005/8/layout/vList2"/>
    <dgm:cxn modelId="{79ED9496-58EF-4D09-9425-0305E1F575B9}" type="presParOf" srcId="{7CAB7C80-21B9-48B3-9C01-8A3553E163B8}" destId="{698B21C3-5DEE-4CAA-95AA-5C2ABF3A9FF6}" srcOrd="6" destOrd="0" presId="urn:microsoft.com/office/officeart/2005/8/layout/vList2"/>
    <dgm:cxn modelId="{BA308CB8-5F39-4795-8923-68D4838F7807}" type="presParOf" srcId="{7CAB7C80-21B9-48B3-9C01-8A3553E163B8}" destId="{FF44D06A-C863-4C46-B57B-6479CC4072B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D1620-A5A0-4ECC-9F7F-050F8DF14082}">
      <dsp:nvSpPr>
        <dsp:cNvPr id="0" name=""/>
        <dsp:cNvSpPr/>
      </dsp:nvSpPr>
      <dsp:spPr>
        <a:xfrm>
          <a:off x="0" y="2025"/>
          <a:ext cx="4718785"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180C4-7830-4E95-BACA-4B76C70F4AEF}">
      <dsp:nvSpPr>
        <dsp:cNvPr id="0" name=""/>
        <dsp:cNvSpPr/>
      </dsp:nvSpPr>
      <dsp:spPr>
        <a:xfrm>
          <a:off x="0" y="2025"/>
          <a:ext cx="4718785" cy="690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Welcome and introductions</a:t>
          </a:r>
        </a:p>
      </dsp:txBody>
      <dsp:txXfrm>
        <a:off x="0" y="2025"/>
        <a:ext cx="4718785" cy="690666"/>
      </dsp:txXfrm>
    </dsp:sp>
    <dsp:sp modelId="{D630E056-7B17-46FD-B459-D5E8C91A3512}">
      <dsp:nvSpPr>
        <dsp:cNvPr id="0" name=""/>
        <dsp:cNvSpPr/>
      </dsp:nvSpPr>
      <dsp:spPr>
        <a:xfrm>
          <a:off x="0" y="692692"/>
          <a:ext cx="4718785" cy="0"/>
        </a:xfrm>
        <a:prstGeom prst="line">
          <a:avLst/>
        </a:prstGeom>
        <a:solidFill>
          <a:schemeClr val="accent5">
            <a:hueOff val="-2430430"/>
            <a:satOff val="-165"/>
            <a:lumOff val="392"/>
            <a:alphaOff val="0"/>
          </a:schemeClr>
        </a:solidFill>
        <a:ln w="19050" cap="flat" cmpd="sng" algn="ctr">
          <a:solidFill>
            <a:schemeClr val="accent5">
              <a:hueOff val="-2430430"/>
              <a:satOff val="-165"/>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14576-C965-46B5-99BB-391CEE11EA01}">
      <dsp:nvSpPr>
        <dsp:cNvPr id="0" name=""/>
        <dsp:cNvSpPr/>
      </dsp:nvSpPr>
      <dsp:spPr>
        <a:xfrm>
          <a:off x="0" y="692692"/>
          <a:ext cx="4718785" cy="690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Situation</a:t>
          </a:r>
        </a:p>
      </dsp:txBody>
      <dsp:txXfrm>
        <a:off x="0" y="692692"/>
        <a:ext cx="4718785" cy="690666"/>
      </dsp:txXfrm>
    </dsp:sp>
    <dsp:sp modelId="{15B569C4-E4E5-435B-805F-67B837D4134E}">
      <dsp:nvSpPr>
        <dsp:cNvPr id="0" name=""/>
        <dsp:cNvSpPr/>
      </dsp:nvSpPr>
      <dsp:spPr>
        <a:xfrm>
          <a:off x="0" y="1383358"/>
          <a:ext cx="4718785" cy="0"/>
        </a:xfrm>
        <a:prstGeom prst="line">
          <a:avLst/>
        </a:prstGeom>
        <a:solidFill>
          <a:schemeClr val="accent5">
            <a:hueOff val="-4860860"/>
            <a:satOff val="-330"/>
            <a:lumOff val="784"/>
            <a:alphaOff val="0"/>
          </a:schemeClr>
        </a:solidFill>
        <a:ln w="19050" cap="flat" cmpd="sng" algn="ctr">
          <a:solidFill>
            <a:schemeClr val="accent5">
              <a:hueOff val="-4860860"/>
              <a:satOff val="-3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798B35-BC62-421D-ADCC-8773432798ED}">
      <dsp:nvSpPr>
        <dsp:cNvPr id="0" name=""/>
        <dsp:cNvSpPr/>
      </dsp:nvSpPr>
      <dsp:spPr>
        <a:xfrm>
          <a:off x="0" y="1383358"/>
          <a:ext cx="4718785" cy="690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Background</a:t>
          </a:r>
        </a:p>
      </dsp:txBody>
      <dsp:txXfrm>
        <a:off x="0" y="1383358"/>
        <a:ext cx="4718785" cy="690666"/>
      </dsp:txXfrm>
    </dsp:sp>
    <dsp:sp modelId="{C4699292-87A2-4831-A041-99CEB96BF4AF}">
      <dsp:nvSpPr>
        <dsp:cNvPr id="0" name=""/>
        <dsp:cNvSpPr/>
      </dsp:nvSpPr>
      <dsp:spPr>
        <a:xfrm>
          <a:off x="0" y="2074025"/>
          <a:ext cx="4718785" cy="0"/>
        </a:xfrm>
        <a:prstGeom prst="line">
          <a:avLst/>
        </a:prstGeom>
        <a:solidFill>
          <a:schemeClr val="accent5">
            <a:hueOff val="-7291290"/>
            <a:satOff val="-496"/>
            <a:lumOff val="1177"/>
            <a:alphaOff val="0"/>
          </a:schemeClr>
        </a:solidFill>
        <a:ln w="19050" cap="flat" cmpd="sng" algn="ctr">
          <a:solidFill>
            <a:schemeClr val="accent5">
              <a:hueOff val="-7291290"/>
              <a:satOff val="-496"/>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59C1F3-AA0D-4B3C-812C-A9D8E9B2DAFE}">
      <dsp:nvSpPr>
        <dsp:cNvPr id="0" name=""/>
        <dsp:cNvSpPr/>
      </dsp:nvSpPr>
      <dsp:spPr>
        <a:xfrm>
          <a:off x="0" y="2074025"/>
          <a:ext cx="4718785" cy="690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Assessment</a:t>
          </a:r>
        </a:p>
      </dsp:txBody>
      <dsp:txXfrm>
        <a:off x="0" y="2074025"/>
        <a:ext cx="4718785" cy="690666"/>
      </dsp:txXfrm>
    </dsp:sp>
    <dsp:sp modelId="{73C197B0-84BF-4EC2-9554-648F1113E650}">
      <dsp:nvSpPr>
        <dsp:cNvPr id="0" name=""/>
        <dsp:cNvSpPr/>
      </dsp:nvSpPr>
      <dsp:spPr>
        <a:xfrm>
          <a:off x="0" y="2764692"/>
          <a:ext cx="4718785" cy="0"/>
        </a:xfrm>
        <a:prstGeom prst="line">
          <a:avLst/>
        </a:prstGeom>
        <a:solidFill>
          <a:schemeClr val="accent5">
            <a:hueOff val="-9721720"/>
            <a:satOff val="-661"/>
            <a:lumOff val="1569"/>
            <a:alphaOff val="0"/>
          </a:schemeClr>
        </a:solidFill>
        <a:ln w="19050" cap="flat" cmpd="sng" algn="ctr">
          <a:solidFill>
            <a:schemeClr val="accent5">
              <a:hueOff val="-9721720"/>
              <a:satOff val="-66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C34F5-4168-4B78-97EE-0A2AAC485168}">
      <dsp:nvSpPr>
        <dsp:cNvPr id="0" name=""/>
        <dsp:cNvSpPr/>
      </dsp:nvSpPr>
      <dsp:spPr>
        <a:xfrm>
          <a:off x="0" y="2764692"/>
          <a:ext cx="4718785" cy="690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Recommendation</a:t>
          </a:r>
        </a:p>
      </dsp:txBody>
      <dsp:txXfrm>
        <a:off x="0" y="2764692"/>
        <a:ext cx="4718785" cy="690666"/>
      </dsp:txXfrm>
    </dsp:sp>
    <dsp:sp modelId="{8BD8F5CC-F358-4023-9A46-34E3D9F08D47}">
      <dsp:nvSpPr>
        <dsp:cNvPr id="0" name=""/>
        <dsp:cNvSpPr/>
      </dsp:nvSpPr>
      <dsp:spPr>
        <a:xfrm>
          <a:off x="0" y="3455358"/>
          <a:ext cx="4718785" cy="0"/>
        </a:xfrm>
        <a:prstGeom prst="lin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65283-9AEC-4F9F-AF87-3C8A9FB194C3}">
      <dsp:nvSpPr>
        <dsp:cNvPr id="0" name=""/>
        <dsp:cNvSpPr/>
      </dsp:nvSpPr>
      <dsp:spPr>
        <a:xfrm>
          <a:off x="0" y="3455358"/>
          <a:ext cx="4718785" cy="690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Conclusion</a:t>
          </a:r>
        </a:p>
      </dsp:txBody>
      <dsp:txXfrm>
        <a:off x="0" y="3455358"/>
        <a:ext cx="4718785" cy="6906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64A22-A1B2-4DFB-8403-B0317F62F4F7}">
      <dsp:nvSpPr>
        <dsp:cNvPr id="0" name=""/>
        <dsp:cNvSpPr/>
      </dsp:nvSpPr>
      <dsp:spPr>
        <a:xfrm>
          <a:off x="0" y="457"/>
          <a:ext cx="54730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DFD2EF-3C2D-4CD3-A937-D25BFC1B0251}">
      <dsp:nvSpPr>
        <dsp:cNvPr id="0" name=""/>
        <dsp:cNvSpPr/>
      </dsp:nvSpPr>
      <dsp:spPr>
        <a:xfrm>
          <a:off x="0" y="457"/>
          <a:ext cx="5473013" cy="74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Reduces intent to leave</a:t>
          </a:r>
        </a:p>
      </dsp:txBody>
      <dsp:txXfrm>
        <a:off x="0" y="457"/>
        <a:ext cx="5473013" cy="749279"/>
      </dsp:txXfrm>
    </dsp:sp>
    <dsp:sp modelId="{9BCB0022-6D3E-46AE-963D-A64C13E42801}">
      <dsp:nvSpPr>
        <dsp:cNvPr id="0" name=""/>
        <dsp:cNvSpPr/>
      </dsp:nvSpPr>
      <dsp:spPr>
        <a:xfrm>
          <a:off x="0" y="749736"/>
          <a:ext cx="54730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973F0-36CF-46D7-8C43-41E29D153867}">
      <dsp:nvSpPr>
        <dsp:cNvPr id="0" name=""/>
        <dsp:cNvSpPr/>
      </dsp:nvSpPr>
      <dsp:spPr>
        <a:xfrm>
          <a:off x="0" y="749736"/>
          <a:ext cx="5473013" cy="74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Improves retention rates</a:t>
          </a:r>
        </a:p>
      </dsp:txBody>
      <dsp:txXfrm>
        <a:off x="0" y="749736"/>
        <a:ext cx="5473013" cy="749279"/>
      </dsp:txXfrm>
    </dsp:sp>
    <dsp:sp modelId="{E2114190-2B64-4187-9F98-E4596354855F}">
      <dsp:nvSpPr>
        <dsp:cNvPr id="0" name=""/>
        <dsp:cNvSpPr/>
      </dsp:nvSpPr>
      <dsp:spPr>
        <a:xfrm>
          <a:off x="0" y="1499016"/>
          <a:ext cx="54730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C3488-7C4C-40C1-8E3B-D2992623FCEA}">
      <dsp:nvSpPr>
        <dsp:cNvPr id="0" name=""/>
        <dsp:cNvSpPr/>
      </dsp:nvSpPr>
      <dsp:spPr>
        <a:xfrm>
          <a:off x="0" y="1499016"/>
          <a:ext cx="5473013" cy="74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Promotes nurse satisfaction and confidence</a:t>
          </a:r>
        </a:p>
      </dsp:txBody>
      <dsp:txXfrm>
        <a:off x="0" y="1499016"/>
        <a:ext cx="5473013" cy="749279"/>
      </dsp:txXfrm>
    </dsp:sp>
    <dsp:sp modelId="{71852D85-E606-4210-B69C-0EB83EAA0849}">
      <dsp:nvSpPr>
        <dsp:cNvPr id="0" name=""/>
        <dsp:cNvSpPr/>
      </dsp:nvSpPr>
      <dsp:spPr>
        <a:xfrm>
          <a:off x="0" y="2248295"/>
          <a:ext cx="54730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464C69-92EC-4C07-A013-4A44D123966A}">
      <dsp:nvSpPr>
        <dsp:cNvPr id="0" name=""/>
        <dsp:cNvSpPr/>
      </dsp:nvSpPr>
      <dsp:spPr>
        <a:xfrm>
          <a:off x="0" y="2248295"/>
          <a:ext cx="5473013" cy="74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Supports hospital safety goals (medication safety, patient outcomes)</a:t>
          </a:r>
        </a:p>
      </dsp:txBody>
      <dsp:txXfrm>
        <a:off x="0" y="2248295"/>
        <a:ext cx="5473013" cy="749279"/>
      </dsp:txXfrm>
    </dsp:sp>
    <dsp:sp modelId="{B1924BAB-6BA0-48E0-B9CB-254D50E59C6E}">
      <dsp:nvSpPr>
        <dsp:cNvPr id="0" name=""/>
        <dsp:cNvSpPr/>
      </dsp:nvSpPr>
      <dsp:spPr>
        <a:xfrm>
          <a:off x="0" y="2997575"/>
          <a:ext cx="54730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92E0B-FB15-47AB-B2D0-1296BE3DA8DD}">
      <dsp:nvSpPr>
        <dsp:cNvPr id="0" name=""/>
        <dsp:cNvSpPr/>
      </dsp:nvSpPr>
      <dsp:spPr>
        <a:xfrm>
          <a:off x="0" y="2997575"/>
          <a:ext cx="5473013" cy="74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Strengthens interdisciplinary collaboration and communication</a:t>
          </a:r>
        </a:p>
      </dsp:txBody>
      <dsp:txXfrm>
        <a:off x="0" y="2997575"/>
        <a:ext cx="5473013" cy="7492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70A06-BA8B-4654-8C62-5B084DD8E6CB}">
      <dsp:nvSpPr>
        <dsp:cNvPr id="0" name=""/>
        <dsp:cNvSpPr/>
      </dsp:nvSpPr>
      <dsp:spPr>
        <a:xfrm>
          <a:off x="9519" y="376147"/>
          <a:ext cx="483101" cy="4831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2BE7CB-93AD-4FD6-8D32-697ABC25BB53}">
      <dsp:nvSpPr>
        <dsp:cNvPr id="0" name=""/>
        <dsp:cNvSpPr/>
      </dsp:nvSpPr>
      <dsp:spPr>
        <a:xfrm>
          <a:off x="9519" y="967231"/>
          <a:ext cx="1380291" cy="87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Professional Association developed education</a:t>
          </a:r>
          <a:endParaRPr lang="en-US" sz="1400" kern="1200"/>
        </a:p>
      </dsp:txBody>
      <dsp:txXfrm>
        <a:off x="9519" y="967231"/>
        <a:ext cx="1380291" cy="879935"/>
      </dsp:txXfrm>
    </dsp:sp>
    <dsp:sp modelId="{D82BD24E-709E-4960-B196-4FFC08F2CF9F}">
      <dsp:nvSpPr>
        <dsp:cNvPr id="0" name=""/>
        <dsp:cNvSpPr/>
      </dsp:nvSpPr>
      <dsp:spPr>
        <a:xfrm>
          <a:off x="9519" y="1897391"/>
          <a:ext cx="1380291" cy="989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Current</a:t>
          </a:r>
        </a:p>
        <a:p>
          <a:pPr marL="0" lvl="0" indent="0" algn="l" defTabSz="488950">
            <a:lnSpc>
              <a:spcPct val="100000"/>
            </a:lnSpc>
            <a:spcBef>
              <a:spcPct val="0"/>
            </a:spcBef>
            <a:spcAft>
              <a:spcPct val="35000"/>
            </a:spcAft>
            <a:buNone/>
          </a:pPr>
          <a:r>
            <a:rPr lang="en-US" sz="1100" kern="1200"/>
            <a:t>Evidence-based</a:t>
          </a:r>
        </a:p>
        <a:p>
          <a:pPr marL="0" lvl="0" indent="0" algn="l" defTabSz="488950">
            <a:lnSpc>
              <a:spcPct val="100000"/>
            </a:lnSpc>
            <a:spcBef>
              <a:spcPct val="0"/>
            </a:spcBef>
            <a:spcAft>
              <a:spcPct val="35000"/>
            </a:spcAft>
            <a:buNone/>
          </a:pPr>
          <a:r>
            <a:rPr lang="en-US" sz="1100" kern="1200"/>
            <a:t>Meets the standards of the ENA and others (ANA, TJC, AHA, etc.)</a:t>
          </a:r>
        </a:p>
      </dsp:txBody>
      <dsp:txXfrm>
        <a:off x="9519" y="1897391"/>
        <a:ext cx="1380291" cy="989964"/>
      </dsp:txXfrm>
    </dsp:sp>
    <dsp:sp modelId="{86B569D6-E54E-4572-BDFC-709D84D8EDDD}">
      <dsp:nvSpPr>
        <dsp:cNvPr id="0" name=""/>
        <dsp:cNvSpPr/>
      </dsp:nvSpPr>
      <dsp:spPr>
        <a:xfrm>
          <a:off x="1631361" y="376147"/>
          <a:ext cx="483101" cy="4831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D945B8-C7D0-49FA-8843-0198778478D3}">
      <dsp:nvSpPr>
        <dsp:cNvPr id="0" name=""/>
        <dsp:cNvSpPr/>
      </dsp:nvSpPr>
      <dsp:spPr>
        <a:xfrm>
          <a:off x="1631361" y="967231"/>
          <a:ext cx="1380291" cy="87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Tailored onboarding and individualized support</a:t>
          </a:r>
          <a:endParaRPr lang="en-US" sz="1400" kern="1200"/>
        </a:p>
      </dsp:txBody>
      <dsp:txXfrm>
        <a:off x="1631361" y="967231"/>
        <a:ext cx="1380291" cy="879935"/>
      </dsp:txXfrm>
    </dsp:sp>
    <dsp:sp modelId="{041DCB27-5B57-423B-9358-BD6FEA111B68}">
      <dsp:nvSpPr>
        <dsp:cNvPr id="0" name=""/>
        <dsp:cNvSpPr/>
      </dsp:nvSpPr>
      <dsp:spPr>
        <a:xfrm>
          <a:off x="1631361" y="1897391"/>
          <a:ext cx="1380291" cy="989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Dedicated ENA nurse for each client</a:t>
          </a:r>
        </a:p>
      </dsp:txBody>
      <dsp:txXfrm>
        <a:off x="1631361" y="1897391"/>
        <a:ext cx="1380291" cy="989964"/>
      </dsp:txXfrm>
    </dsp:sp>
    <dsp:sp modelId="{CB6169F4-92E7-407F-A84A-D592F189C3F2}">
      <dsp:nvSpPr>
        <dsp:cNvPr id="0" name=""/>
        <dsp:cNvSpPr/>
      </dsp:nvSpPr>
      <dsp:spPr>
        <a:xfrm>
          <a:off x="3253204" y="376147"/>
          <a:ext cx="483101" cy="4831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3CEA11-222C-41D3-BA86-4A415D91433F}">
      <dsp:nvSpPr>
        <dsp:cNvPr id="0" name=""/>
        <dsp:cNvSpPr/>
      </dsp:nvSpPr>
      <dsp:spPr>
        <a:xfrm>
          <a:off x="3253204" y="967231"/>
          <a:ext cx="1380291" cy="87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Comprehensive turn-key didactic education</a:t>
          </a:r>
          <a:endParaRPr lang="en-US" sz="1400" kern="1200"/>
        </a:p>
      </dsp:txBody>
      <dsp:txXfrm>
        <a:off x="3253204" y="967231"/>
        <a:ext cx="1380291" cy="879935"/>
      </dsp:txXfrm>
    </dsp:sp>
    <dsp:sp modelId="{FD9CB5BB-4686-44D4-895C-6F15B5114EE3}">
      <dsp:nvSpPr>
        <dsp:cNvPr id="0" name=""/>
        <dsp:cNvSpPr/>
      </dsp:nvSpPr>
      <dsp:spPr>
        <a:xfrm>
          <a:off x="3253204" y="1897391"/>
          <a:ext cx="1380291" cy="989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Structured approach to patient assessment</a:t>
          </a:r>
        </a:p>
        <a:p>
          <a:pPr marL="0" lvl="0" indent="0" algn="l" defTabSz="488950">
            <a:lnSpc>
              <a:spcPct val="100000"/>
            </a:lnSpc>
            <a:spcBef>
              <a:spcPct val="0"/>
            </a:spcBef>
            <a:spcAft>
              <a:spcPct val="35000"/>
            </a:spcAft>
            <a:buNone/>
          </a:pPr>
          <a:r>
            <a:rPr lang="en-US" sz="1100" kern="1200"/>
            <a:t>Critical thinking embedded in lecture format</a:t>
          </a:r>
        </a:p>
      </dsp:txBody>
      <dsp:txXfrm>
        <a:off x="3253204" y="1897391"/>
        <a:ext cx="1380291" cy="989964"/>
      </dsp:txXfrm>
    </dsp:sp>
    <dsp:sp modelId="{597AD768-3C61-46CA-A4B0-EF55B8831083}">
      <dsp:nvSpPr>
        <dsp:cNvPr id="0" name=""/>
        <dsp:cNvSpPr/>
      </dsp:nvSpPr>
      <dsp:spPr>
        <a:xfrm>
          <a:off x="4875046" y="376147"/>
          <a:ext cx="483101" cy="4831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CD816F-3BB2-43DF-A06E-0D92EC4A541A}">
      <dsp:nvSpPr>
        <dsp:cNvPr id="0" name=""/>
        <dsp:cNvSpPr/>
      </dsp:nvSpPr>
      <dsp:spPr>
        <a:xfrm>
          <a:off x="4875046" y="967231"/>
          <a:ext cx="1380291" cy="87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Preceptor-led clinical training</a:t>
          </a:r>
          <a:endParaRPr lang="en-US" sz="1400" kern="1200"/>
        </a:p>
      </dsp:txBody>
      <dsp:txXfrm>
        <a:off x="4875046" y="967231"/>
        <a:ext cx="1380291" cy="879935"/>
      </dsp:txXfrm>
    </dsp:sp>
    <dsp:sp modelId="{5767ED30-ADEC-480B-9B29-6F2AE8229D80}">
      <dsp:nvSpPr>
        <dsp:cNvPr id="0" name=""/>
        <dsp:cNvSpPr/>
      </dsp:nvSpPr>
      <dsp:spPr>
        <a:xfrm>
          <a:off x="4875046" y="1897391"/>
          <a:ext cx="1380291" cy="989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Standardized training for preceptors</a:t>
          </a:r>
        </a:p>
      </dsp:txBody>
      <dsp:txXfrm>
        <a:off x="4875046" y="1897391"/>
        <a:ext cx="1380291" cy="989964"/>
      </dsp:txXfrm>
    </dsp:sp>
    <dsp:sp modelId="{46DC7AD7-00E9-4DFC-87A1-8A01D1329D78}">
      <dsp:nvSpPr>
        <dsp:cNvPr id="0" name=""/>
        <dsp:cNvSpPr/>
      </dsp:nvSpPr>
      <dsp:spPr>
        <a:xfrm>
          <a:off x="6496889" y="376147"/>
          <a:ext cx="483101" cy="4831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07F809-7CA0-485D-9B64-54F7C62C888E}">
      <dsp:nvSpPr>
        <dsp:cNvPr id="0" name=""/>
        <dsp:cNvSpPr/>
      </dsp:nvSpPr>
      <dsp:spPr>
        <a:xfrm>
          <a:off x="6496889" y="967231"/>
          <a:ext cx="1380291" cy="87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Independent Learning</a:t>
          </a:r>
          <a:endParaRPr lang="en-US" sz="1400" kern="1200"/>
        </a:p>
      </dsp:txBody>
      <dsp:txXfrm>
        <a:off x="6496889" y="967231"/>
        <a:ext cx="1380291" cy="879935"/>
      </dsp:txXfrm>
    </dsp:sp>
    <dsp:sp modelId="{3D905822-1477-4514-80DD-B49AE06CB826}">
      <dsp:nvSpPr>
        <dsp:cNvPr id="0" name=""/>
        <dsp:cNvSpPr/>
      </dsp:nvSpPr>
      <dsp:spPr>
        <a:xfrm>
          <a:off x="6496889" y="1897391"/>
          <a:ext cx="1380291" cy="989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Resident workbooks</a:t>
          </a:r>
        </a:p>
        <a:p>
          <a:pPr marL="0" lvl="0" indent="0" algn="l" defTabSz="488950">
            <a:lnSpc>
              <a:spcPct val="100000"/>
            </a:lnSpc>
            <a:spcBef>
              <a:spcPct val="0"/>
            </a:spcBef>
            <a:spcAft>
              <a:spcPct val="35000"/>
            </a:spcAft>
            <a:buNone/>
          </a:pPr>
          <a:r>
            <a:rPr lang="en-US" sz="1100" kern="1200"/>
            <a:t>Self-paced modules</a:t>
          </a:r>
        </a:p>
      </dsp:txBody>
      <dsp:txXfrm>
        <a:off x="6496889" y="1897391"/>
        <a:ext cx="1380291" cy="9899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2D14D-72BB-4B41-97DB-ED15D042F0DF}">
      <dsp:nvSpPr>
        <dsp:cNvPr id="0" name=""/>
        <dsp:cNvSpPr/>
      </dsp:nvSpPr>
      <dsp:spPr>
        <a:xfrm>
          <a:off x="0" y="1716"/>
          <a:ext cx="4773168" cy="869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04801-005F-4B3A-99BC-EE154D2AA7C4}">
      <dsp:nvSpPr>
        <dsp:cNvPr id="0" name=""/>
        <dsp:cNvSpPr/>
      </dsp:nvSpPr>
      <dsp:spPr>
        <a:xfrm>
          <a:off x="263139" y="197439"/>
          <a:ext cx="478435" cy="4784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53380A-C235-48E3-8B7D-CD69CDFFE105}">
      <dsp:nvSpPr>
        <dsp:cNvPr id="0" name=""/>
        <dsp:cNvSpPr/>
      </dsp:nvSpPr>
      <dsp:spPr>
        <a:xfrm>
          <a:off x="1004714" y="1716"/>
          <a:ext cx="3768453" cy="86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63" tIns="92063" rIns="92063" bIns="92063" numCol="1" spcCol="1270" anchor="ctr" anchorCtr="0">
          <a:noAutofit/>
        </a:bodyPr>
        <a:lstStyle/>
        <a:p>
          <a:pPr marL="0" lvl="0" indent="0" algn="l" defTabSz="977900">
            <a:lnSpc>
              <a:spcPct val="90000"/>
            </a:lnSpc>
            <a:spcBef>
              <a:spcPct val="0"/>
            </a:spcBef>
            <a:spcAft>
              <a:spcPct val="35000"/>
            </a:spcAft>
            <a:buNone/>
          </a:pPr>
          <a:r>
            <a:rPr lang="en-US" sz="2200" kern="1200"/>
            <a:t>Reduced turnover costs</a:t>
          </a:r>
        </a:p>
      </dsp:txBody>
      <dsp:txXfrm>
        <a:off x="1004714" y="1716"/>
        <a:ext cx="3768453" cy="869882"/>
      </dsp:txXfrm>
    </dsp:sp>
    <dsp:sp modelId="{7B4D6D5A-DF0D-49FF-8D06-5506E4384240}">
      <dsp:nvSpPr>
        <dsp:cNvPr id="0" name=""/>
        <dsp:cNvSpPr/>
      </dsp:nvSpPr>
      <dsp:spPr>
        <a:xfrm>
          <a:off x="0" y="1089069"/>
          <a:ext cx="4773168" cy="869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969D2F-7107-4F3F-A67A-774DDDB55F06}">
      <dsp:nvSpPr>
        <dsp:cNvPr id="0" name=""/>
        <dsp:cNvSpPr/>
      </dsp:nvSpPr>
      <dsp:spPr>
        <a:xfrm>
          <a:off x="263139" y="1284792"/>
          <a:ext cx="478435" cy="4784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895B83-DC86-4912-A161-4785AEC1D310}">
      <dsp:nvSpPr>
        <dsp:cNvPr id="0" name=""/>
        <dsp:cNvSpPr/>
      </dsp:nvSpPr>
      <dsp:spPr>
        <a:xfrm>
          <a:off x="1004714" y="1089069"/>
          <a:ext cx="3768453" cy="86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63" tIns="92063" rIns="92063" bIns="92063" numCol="1" spcCol="1270" anchor="ctr" anchorCtr="0">
          <a:noAutofit/>
        </a:bodyPr>
        <a:lstStyle/>
        <a:p>
          <a:pPr marL="0" lvl="0" indent="0" algn="l" defTabSz="977900">
            <a:lnSpc>
              <a:spcPct val="90000"/>
            </a:lnSpc>
            <a:spcBef>
              <a:spcPct val="0"/>
            </a:spcBef>
            <a:spcAft>
              <a:spcPct val="35000"/>
            </a:spcAft>
            <a:buNone/>
          </a:pPr>
          <a:r>
            <a:rPr lang="en-US" sz="2200" kern="1200"/>
            <a:t>Improved retention</a:t>
          </a:r>
        </a:p>
      </dsp:txBody>
      <dsp:txXfrm>
        <a:off x="1004714" y="1089069"/>
        <a:ext cx="3768453" cy="869882"/>
      </dsp:txXfrm>
    </dsp:sp>
    <dsp:sp modelId="{5E225B0C-E539-42EE-B5F7-2C56A0E2A246}">
      <dsp:nvSpPr>
        <dsp:cNvPr id="0" name=""/>
        <dsp:cNvSpPr/>
      </dsp:nvSpPr>
      <dsp:spPr>
        <a:xfrm>
          <a:off x="0" y="2176422"/>
          <a:ext cx="4773168" cy="869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B19C8-0F3B-44FB-B996-BAE2C62F736A}">
      <dsp:nvSpPr>
        <dsp:cNvPr id="0" name=""/>
        <dsp:cNvSpPr/>
      </dsp:nvSpPr>
      <dsp:spPr>
        <a:xfrm>
          <a:off x="263139" y="2372145"/>
          <a:ext cx="478435" cy="4784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4E3B65-4AC7-42B0-8922-0C602E506A53}">
      <dsp:nvSpPr>
        <dsp:cNvPr id="0" name=""/>
        <dsp:cNvSpPr/>
      </dsp:nvSpPr>
      <dsp:spPr>
        <a:xfrm>
          <a:off x="1004714" y="2176422"/>
          <a:ext cx="3768453" cy="86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63" tIns="92063" rIns="92063" bIns="92063" numCol="1" spcCol="1270" anchor="ctr" anchorCtr="0">
          <a:noAutofit/>
        </a:bodyPr>
        <a:lstStyle/>
        <a:p>
          <a:pPr marL="0" lvl="0" indent="0" algn="l" defTabSz="977900">
            <a:lnSpc>
              <a:spcPct val="90000"/>
            </a:lnSpc>
            <a:spcBef>
              <a:spcPct val="0"/>
            </a:spcBef>
            <a:spcAft>
              <a:spcPct val="35000"/>
            </a:spcAft>
            <a:buNone/>
          </a:pPr>
          <a:r>
            <a:rPr lang="en-US" sz="2200" kern="1200"/>
            <a:t>Enhanced productivity and competency</a:t>
          </a:r>
        </a:p>
      </dsp:txBody>
      <dsp:txXfrm>
        <a:off x="1004714" y="2176422"/>
        <a:ext cx="3768453" cy="869882"/>
      </dsp:txXfrm>
    </dsp:sp>
    <dsp:sp modelId="{F594B51C-E21B-43DA-A887-F5D1575740EF}">
      <dsp:nvSpPr>
        <dsp:cNvPr id="0" name=""/>
        <dsp:cNvSpPr/>
      </dsp:nvSpPr>
      <dsp:spPr>
        <a:xfrm>
          <a:off x="0" y="3263775"/>
          <a:ext cx="4773168" cy="869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911930-F6AD-40C1-94D5-AABFC09E3C47}">
      <dsp:nvSpPr>
        <dsp:cNvPr id="0" name=""/>
        <dsp:cNvSpPr/>
      </dsp:nvSpPr>
      <dsp:spPr>
        <a:xfrm>
          <a:off x="263139" y="3459498"/>
          <a:ext cx="478435" cy="4784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469A0C-C8E7-4841-9F62-E140AC5AD795}">
      <dsp:nvSpPr>
        <dsp:cNvPr id="0" name=""/>
        <dsp:cNvSpPr/>
      </dsp:nvSpPr>
      <dsp:spPr>
        <a:xfrm>
          <a:off x="1004714" y="3263775"/>
          <a:ext cx="3768453" cy="86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63" tIns="92063" rIns="92063" bIns="92063" numCol="1" spcCol="1270" anchor="ctr" anchorCtr="0">
          <a:noAutofit/>
        </a:bodyPr>
        <a:lstStyle/>
        <a:p>
          <a:pPr marL="0" lvl="0" indent="0" algn="l" defTabSz="977900">
            <a:lnSpc>
              <a:spcPct val="90000"/>
            </a:lnSpc>
            <a:spcBef>
              <a:spcPct val="0"/>
            </a:spcBef>
            <a:spcAft>
              <a:spcPct val="35000"/>
            </a:spcAft>
            <a:buNone/>
          </a:pPr>
          <a:r>
            <a:rPr lang="en-US" sz="2200" kern="1200"/>
            <a:t>Lower recruitment costs</a:t>
          </a:r>
        </a:p>
      </dsp:txBody>
      <dsp:txXfrm>
        <a:off x="1004714" y="3263775"/>
        <a:ext cx="3768453" cy="8698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9582E-BB14-4857-95D2-F403FB629C55}">
      <dsp:nvSpPr>
        <dsp:cNvPr id="0" name=""/>
        <dsp:cNvSpPr/>
      </dsp:nvSpPr>
      <dsp:spPr>
        <a:xfrm>
          <a:off x="589389" y="0"/>
          <a:ext cx="4485043" cy="4485043"/>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CD5C48-AAB9-4250-9E95-3DAC08404048}">
      <dsp:nvSpPr>
        <dsp:cNvPr id="0" name=""/>
        <dsp:cNvSpPr/>
      </dsp:nvSpPr>
      <dsp:spPr>
        <a:xfrm>
          <a:off x="1015468" y="426079"/>
          <a:ext cx="1749166" cy="174916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Improved patient outcomes and reduced liability</a:t>
          </a:r>
        </a:p>
      </dsp:txBody>
      <dsp:txXfrm>
        <a:off x="1100855" y="511466"/>
        <a:ext cx="1578392" cy="1578392"/>
      </dsp:txXfrm>
    </dsp:sp>
    <dsp:sp modelId="{3FC1923A-E057-4416-89CC-87F12854251A}">
      <dsp:nvSpPr>
        <dsp:cNvPr id="0" name=""/>
        <dsp:cNvSpPr/>
      </dsp:nvSpPr>
      <dsp:spPr>
        <a:xfrm>
          <a:off x="2899186" y="426079"/>
          <a:ext cx="1749166" cy="1749166"/>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Investment in long-term success</a:t>
          </a:r>
        </a:p>
      </dsp:txBody>
      <dsp:txXfrm>
        <a:off x="2984573" y="511466"/>
        <a:ext cx="1578392" cy="1578392"/>
      </dsp:txXfrm>
    </dsp:sp>
    <dsp:sp modelId="{CAF355E1-0B06-4A07-A617-B1E1FB9B9A67}">
      <dsp:nvSpPr>
        <dsp:cNvPr id="0" name=""/>
        <dsp:cNvSpPr/>
      </dsp:nvSpPr>
      <dsp:spPr>
        <a:xfrm>
          <a:off x="1015468" y="2309797"/>
          <a:ext cx="1749166" cy="1749166"/>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Lower orientation and training costs</a:t>
          </a:r>
        </a:p>
      </dsp:txBody>
      <dsp:txXfrm>
        <a:off x="1100855" y="2395184"/>
        <a:ext cx="1578392" cy="1578392"/>
      </dsp:txXfrm>
    </dsp:sp>
    <dsp:sp modelId="{82DE4CC9-8E99-4B03-9462-16DC0D4A14A9}">
      <dsp:nvSpPr>
        <dsp:cNvPr id="0" name=""/>
        <dsp:cNvSpPr/>
      </dsp:nvSpPr>
      <dsp:spPr>
        <a:xfrm>
          <a:off x="2899186" y="2309797"/>
          <a:ext cx="1749166" cy="1749166"/>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Support for Magnet Status and accreditation</a:t>
          </a:r>
        </a:p>
      </dsp:txBody>
      <dsp:txXfrm>
        <a:off x="2984573" y="2395184"/>
        <a:ext cx="1578392" cy="15783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C83F6-15DB-4E2F-936C-EB85E65281C1}">
      <dsp:nvSpPr>
        <dsp:cNvPr id="0" name=""/>
        <dsp:cNvSpPr/>
      </dsp:nvSpPr>
      <dsp:spPr>
        <a:xfrm>
          <a:off x="591502" y="0"/>
          <a:ext cx="6703695" cy="3262312"/>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5CD541E-7577-401B-AD9F-21D444F91561}">
      <dsp:nvSpPr>
        <dsp:cNvPr id="0" name=""/>
        <dsp:cNvSpPr/>
      </dsp:nvSpPr>
      <dsp:spPr>
        <a:xfrm>
          <a:off x="3465" y="978693"/>
          <a:ext cx="1515340" cy="130492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Schedule a Deep Dive with ENA</a:t>
          </a:r>
        </a:p>
      </dsp:txBody>
      <dsp:txXfrm>
        <a:off x="67166" y="1042394"/>
        <a:ext cx="1387938" cy="1177522"/>
      </dsp:txXfrm>
    </dsp:sp>
    <dsp:sp modelId="{B3AD08FF-DA56-4484-A5FC-8805F6F986FC}">
      <dsp:nvSpPr>
        <dsp:cNvPr id="0" name=""/>
        <dsp:cNvSpPr/>
      </dsp:nvSpPr>
      <dsp:spPr>
        <a:xfrm>
          <a:off x="1594572" y="978693"/>
          <a:ext cx="1515340" cy="130492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Request a proposal</a:t>
          </a:r>
        </a:p>
      </dsp:txBody>
      <dsp:txXfrm>
        <a:off x="1658273" y="1042394"/>
        <a:ext cx="1387938" cy="1177522"/>
      </dsp:txXfrm>
    </dsp:sp>
    <dsp:sp modelId="{FD770064-97DF-4FFD-8E2C-24DFCCDEB6D5}">
      <dsp:nvSpPr>
        <dsp:cNvPr id="0" name=""/>
        <dsp:cNvSpPr/>
      </dsp:nvSpPr>
      <dsp:spPr>
        <a:xfrm>
          <a:off x="3185679" y="978693"/>
          <a:ext cx="1515340" cy="130492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Review budgets and funding opportunities</a:t>
          </a:r>
        </a:p>
      </dsp:txBody>
      <dsp:txXfrm>
        <a:off x="3249380" y="1042394"/>
        <a:ext cx="1387938" cy="1177522"/>
      </dsp:txXfrm>
    </dsp:sp>
    <dsp:sp modelId="{BB498883-C96A-49B5-96DA-B3BDB5E0E577}">
      <dsp:nvSpPr>
        <dsp:cNvPr id="0" name=""/>
        <dsp:cNvSpPr/>
      </dsp:nvSpPr>
      <dsp:spPr>
        <a:xfrm>
          <a:off x="4776787" y="978693"/>
          <a:ext cx="1515340" cy="130492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Obtain in ENA’s ENRP</a:t>
          </a:r>
        </a:p>
      </dsp:txBody>
      <dsp:txXfrm>
        <a:off x="4840488" y="1042394"/>
        <a:ext cx="1387938" cy="1177522"/>
      </dsp:txXfrm>
    </dsp:sp>
    <dsp:sp modelId="{BAB8A336-4EDA-40EA-B2ED-3B0BD008692C}">
      <dsp:nvSpPr>
        <dsp:cNvPr id="0" name=""/>
        <dsp:cNvSpPr/>
      </dsp:nvSpPr>
      <dsp:spPr>
        <a:xfrm>
          <a:off x="6367894" y="978693"/>
          <a:ext cx="1515340" cy="130492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Strategize long-term invest of ENRP</a:t>
          </a:r>
        </a:p>
      </dsp:txBody>
      <dsp:txXfrm>
        <a:off x="6431595" y="1042394"/>
        <a:ext cx="1387938" cy="11775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ACCE3-1E86-4B65-AD73-8B2258E52C91}">
      <dsp:nvSpPr>
        <dsp:cNvPr id="0" name=""/>
        <dsp:cNvSpPr/>
      </dsp:nvSpPr>
      <dsp:spPr>
        <a:xfrm>
          <a:off x="890763" y="631048"/>
          <a:ext cx="981188" cy="981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DAC5B1-DED1-4E2B-A14F-769AB6E796CC}">
      <dsp:nvSpPr>
        <dsp:cNvPr id="0" name=""/>
        <dsp:cNvSpPr/>
      </dsp:nvSpPr>
      <dsp:spPr>
        <a:xfrm>
          <a:off x="291148"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Questions?</a:t>
          </a:r>
        </a:p>
      </dsp:txBody>
      <dsp:txXfrm>
        <a:off x="291148" y="1912454"/>
        <a:ext cx="2180418" cy="720000"/>
      </dsp:txXfrm>
    </dsp:sp>
    <dsp:sp modelId="{17F0D7B7-9030-48A1-969F-807DED37C9F9}">
      <dsp:nvSpPr>
        <dsp:cNvPr id="0" name=""/>
        <dsp:cNvSpPr/>
      </dsp:nvSpPr>
      <dsp:spPr>
        <a:xfrm>
          <a:off x="3452755" y="631048"/>
          <a:ext cx="981188" cy="981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535D17-EB28-4826-A817-9263DE58CC75}">
      <dsp:nvSpPr>
        <dsp:cNvPr id="0" name=""/>
        <dsp:cNvSpPr/>
      </dsp:nvSpPr>
      <dsp:spPr>
        <a:xfrm>
          <a:off x="2853140"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Follow-up meeting</a:t>
          </a:r>
        </a:p>
      </dsp:txBody>
      <dsp:txXfrm>
        <a:off x="2853140" y="1912454"/>
        <a:ext cx="2180418" cy="720000"/>
      </dsp:txXfrm>
    </dsp:sp>
    <dsp:sp modelId="{2D2A20CF-F1E9-4A0F-8520-EC7BA3802017}">
      <dsp:nvSpPr>
        <dsp:cNvPr id="0" name=""/>
        <dsp:cNvSpPr/>
      </dsp:nvSpPr>
      <dsp:spPr>
        <a:xfrm>
          <a:off x="6014747" y="631048"/>
          <a:ext cx="981188" cy="981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3AC434-7F85-463A-86B2-CDA8C48C1E39}">
      <dsp:nvSpPr>
        <dsp:cNvPr id="0" name=""/>
        <dsp:cNvSpPr/>
      </dsp:nvSpPr>
      <dsp:spPr>
        <a:xfrm>
          <a:off x="5415132"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Contact information:</a:t>
          </a:r>
        </a:p>
      </dsp:txBody>
      <dsp:txXfrm>
        <a:off x="5415132" y="1912454"/>
        <a:ext cx="2180418"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5BB2B-39C0-4F68-ADC4-AA71AF58EAED}">
      <dsp:nvSpPr>
        <dsp:cNvPr id="0" name=""/>
        <dsp:cNvSpPr/>
      </dsp:nvSpPr>
      <dsp:spPr>
        <a:xfrm>
          <a:off x="4191768" y="835"/>
          <a:ext cx="717839" cy="71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Nursing shortage </a:t>
          </a:r>
        </a:p>
      </dsp:txBody>
      <dsp:txXfrm>
        <a:off x="4191768" y="835"/>
        <a:ext cx="717839" cy="717839"/>
      </dsp:txXfrm>
    </dsp:sp>
    <dsp:sp modelId="{46AFCFDE-8156-474E-9E9C-8C428B3B811D}">
      <dsp:nvSpPr>
        <dsp:cNvPr id="0" name=""/>
        <dsp:cNvSpPr/>
      </dsp:nvSpPr>
      <dsp:spPr>
        <a:xfrm>
          <a:off x="1946748" y="38743"/>
          <a:ext cx="3723782" cy="3723782"/>
        </a:xfrm>
        <a:prstGeom prst="circularArrow">
          <a:avLst>
            <a:gd name="adj1" fmla="val 3759"/>
            <a:gd name="adj2" fmla="val 234520"/>
            <a:gd name="adj3" fmla="val 19828339"/>
            <a:gd name="adj4" fmla="val 18604312"/>
            <a:gd name="adj5" fmla="val 438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0CE9D6-5496-4E12-9445-6340817EF050}">
      <dsp:nvSpPr>
        <dsp:cNvPr id="0" name=""/>
        <dsp:cNvSpPr/>
      </dsp:nvSpPr>
      <dsp:spPr>
        <a:xfrm>
          <a:off x="5117088" y="1161149"/>
          <a:ext cx="717839" cy="71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Increase workload</a:t>
          </a:r>
        </a:p>
      </dsp:txBody>
      <dsp:txXfrm>
        <a:off x="5117088" y="1161149"/>
        <a:ext cx="717839" cy="717839"/>
      </dsp:txXfrm>
    </dsp:sp>
    <dsp:sp modelId="{425DB290-67AF-472E-8866-AE768CA858E4}">
      <dsp:nvSpPr>
        <dsp:cNvPr id="0" name=""/>
        <dsp:cNvSpPr/>
      </dsp:nvSpPr>
      <dsp:spPr>
        <a:xfrm>
          <a:off x="1946748" y="38743"/>
          <a:ext cx="3723782" cy="3723782"/>
        </a:xfrm>
        <a:prstGeom prst="circularArrow">
          <a:avLst>
            <a:gd name="adj1" fmla="val 3759"/>
            <a:gd name="adj2" fmla="val 234520"/>
            <a:gd name="adj3" fmla="val 1231448"/>
            <a:gd name="adj4" fmla="val 21556488"/>
            <a:gd name="adj5" fmla="val 438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12519C-16D0-47E1-9D55-4E8DD65D1335}">
      <dsp:nvSpPr>
        <dsp:cNvPr id="0" name=""/>
        <dsp:cNvSpPr/>
      </dsp:nvSpPr>
      <dsp:spPr>
        <a:xfrm>
          <a:off x="4786845" y="2608037"/>
          <a:ext cx="717839" cy="71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Increase stress</a:t>
          </a:r>
        </a:p>
      </dsp:txBody>
      <dsp:txXfrm>
        <a:off x="4786845" y="2608037"/>
        <a:ext cx="717839" cy="717839"/>
      </dsp:txXfrm>
    </dsp:sp>
    <dsp:sp modelId="{4A777E81-3E4D-4256-B763-A227618F2696}">
      <dsp:nvSpPr>
        <dsp:cNvPr id="0" name=""/>
        <dsp:cNvSpPr/>
      </dsp:nvSpPr>
      <dsp:spPr>
        <a:xfrm>
          <a:off x="1946748" y="38743"/>
          <a:ext cx="3723782" cy="3723782"/>
        </a:xfrm>
        <a:prstGeom prst="circularArrow">
          <a:avLst>
            <a:gd name="adj1" fmla="val 3759"/>
            <a:gd name="adj2" fmla="val 234520"/>
            <a:gd name="adj3" fmla="val 4438617"/>
            <a:gd name="adj4" fmla="val 3306748"/>
            <a:gd name="adj5" fmla="val 438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C454E-A6E8-48A3-A29A-8909733374A2}">
      <dsp:nvSpPr>
        <dsp:cNvPr id="0" name=""/>
        <dsp:cNvSpPr/>
      </dsp:nvSpPr>
      <dsp:spPr>
        <a:xfrm>
          <a:off x="3449719" y="3251963"/>
          <a:ext cx="717839" cy="71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Moral distress</a:t>
          </a:r>
        </a:p>
      </dsp:txBody>
      <dsp:txXfrm>
        <a:off x="3449719" y="3251963"/>
        <a:ext cx="717839" cy="717839"/>
      </dsp:txXfrm>
    </dsp:sp>
    <dsp:sp modelId="{85A53480-5A66-4285-A955-858286F97F37}">
      <dsp:nvSpPr>
        <dsp:cNvPr id="0" name=""/>
        <dsp:cNvSpPr/>
      </dsp:nvSpPr>
      <dsp:spPr>
        <a:xfrm>
          <a:off x="1946748" y="38743"/>
          <a:ext cx="3723782" cy="3723782"/>
        </a:xfrm>
        <a:prstGeom prst="circularArrow">
          <a:avLst>
            <a:gd name="adj1" fmla="val 3759"/>
            <a:gd name="adj2" fmla="val 234520"/>
            <a:gd name="adj3" fmla="val 7258732"/>
            <a:gd name="adj4" fmla="val 6126863"/>
            <a:gd name="adj5" fmla="val 4386"/>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ED9FBB-D957-411A-A483-E0ECE44EDE86}">
      <dsp:nvSpPr>
        <dsp:cNvPr id="0" name=""/>
        <dsp:cNvSpPr/>
      </dsp:nvSpPr>
      <dsp:spPr>
        <a:xfrm>
          <a:off x="2112594" y="2608037"/>
          <a:ext cx="717839" cy="71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Disruption of workflow</a:t>
          </a:r>
        </a:p>
      </dsp:txBody>
      <dsp:txXfrm>
        <a:off x="2112594" y="2608037"/>
        <a:ext cx="717839" cy="717839"/>
      </dsp:txXfrm>
    </dsp:sp>
    <dsp:sp modelId="{1B8C27CA-32B3-4511-95BD-A2F6D35922D7}">
      <dsp:nvSpPr>
        <dsp:cNvPr id="0" name=""/>
        <dsp:cNvSpPr/>
      </dsp:nvSpPr>
      <dsp:spPr>
        <a:xfrm>
          <a:off x="1946748" y="38743"/>
          <a:ext cx="3723782" cy="3723782"/>
        </a:xfrm>
        <a:prstGeom prst="circularArrow">
          <a:avLst>
            <a:gd name="adj1" fmla="val 3759"/>
            <a:gd name="adj2" fmla="val 234520"/>
            <a:gd name="adj3" fmla="val 10608992"/>
            <a:gd name="adj4" fmla="val 9334032"/>
            <a:gd name="adj5" fmla="val 4386"/>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3BAB88-C6A4-4902-9880-4F4D19575489}">
      <dsp:nvSpPr>
        <dsp:cNvPr id="0" name=""/>
        <dsp:cNvSpPr/>
      </dsp:nvSpPr>
      <dsp:spPr>
        <a:xfrm>
          <a:off x="1782351" y="1161149"/>
          <a:ext cx="717839" cy="71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Diminishes quality of nursing care</a:t>
          </a:r>
        </a:p>
      </dsp:txBody>
      <dsp:txXfrm>
        <a:off x="1782351" y="1161149"/>
        <a:ext cx="717839" cy="717839"/>
      </dsp:txXfrm>
    </dsp:sp>
    <dsp:sp modelId="{0A2EF811-B31B-4B71-BD15-E23953491918}">
      <dsp:nvSpPr>
        <dsp:cNvPr id="0" name=""/>
        <dsp:cNvSpPr/>
      </dsp:nvSpPr>
      <dsp:spPr>
        <a:xfrm>
          <a:off x="1946748" y="38743"/>
          <a:ext cx="3723782" cy="3723782"/>
        </a:xfrm>
        <a:prstGeom prst="circularArrow">
          <a:avLst>
            <a:gd name="adj1" fmla="val 3759"/>
            <a:gd name="adj2" fmla="val 234520"/>
            <a:gd name="adj3" fmla="val 13561169"/>
            <a:gd name="adj4" fmla="val 12337141"/>
            <a:gd name="adj5" fmla="val 438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F5819-AA1C-4A6A-B6E2-9B7B7A27BE65}">
      <dsp:nvSpPr>
        <dsp:cNvPr id="0" name=""/>
        <dsp:cNvSpPr/>
      </dsp:nvSpPr>
      <dsp:spPr>
        <a:xfrm>
          <a:off x="2707671" y="835"/>
          <a:ext cx="717839" cy="71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Decreased productivity</a:t>
          </a:r>
        </a:p>
      </dsp:txBody>
      <dsp:txXfrm>
        <a:off x="2707671" y="835"/>
        <a:ext cx="717839" cy="717839"/>
      </dsp:txXfrm>
    </dsp:sp>
    <dsp:sp modelId="{D4C734C9-0872-4D0A-A9BD-F53353F37698}">
      <dsp:nvSpPr>
        <dsp:cNvPr id="0" name=""/>
        <dsp:cNvSpPr/>
      </dsp:nvSpPr>
      <dsp:spPr>
        <a:xfrm>
          <a:off x="1894875" y="38743"/>
          <a:ext cx="3723782" cy="3723782"/>
        </a:xfrm>
        <a:prstGeom prst="circularArrow">
          <a:avLst>
            <a:gd name="adj1" fmla="val 3759"/>
            <a:gd name="adj2" fmla="val 234520"/>
            <a:gd name="adj3" fmla="val 16742194"/>
            <a:gd name="adj4" fmla="val 15423286"/>
            <a:gd name="adj5" fmla="val 438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ACD2E-B1B6-4DF0-AA73-45374C1F103F}">
      <dsp:nvSpPr>
        <dsp:cNvPr id="0" name=""/>
        <dsp:cNvSpPr/>
      </dsp:nvSpPr>
      <dsp:spPr>
        <a:xfrm>
          <a:off x="1294597" y="0"/>
          <a:ext cx="1307202" cy="16067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FFF9A9-434B-4D05-8E99-DFE440F7E212}">
      <dsp:nvSpPr>
        <dsp:cNvPr id="0" name=""/>
        <dsp:cNvSpPr/>
      </dsp:nvSpPr>
      <dsp:spPr>
        <a:xfrm>
          <a:off x="0" y="1780765"/>
          <a:ext cx="3873673" cy="1887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b="0" kern="1200" dirty="0">
              <a:latin typeface="Arial" panose="020B0604020202020204" pitchFamily="34" charset="0"/>
              <a:cs typeface="Arial" panose="020B0604020202020204" pitchFamily="34" charset="0"/>
            </a:rPr>
            <a:t>ED nurses will remain in their positions for less money </a:t>
          </a:r>
          <a:r>
            <a:rPr lang="en-US" sz="1800" b="1" u="sng" kern="1200" dirty="0">
              <a:latin typeface="Arial" panose="020B0604020202020204" pitchFamily="34" charset="0"/>
              <a:cs typeface="Arial" panose="020B0604020202020204" pitchFamily="34" charset="0"/>
            </a:rPr>
            <a:t>IF</a:t>
          </a:r>
          <a:r>
            <a:rPr lang="en-US" sz="1800" b="0" kern="1200" dirty="0">
              <a:latin typeface="Arial" panose="020B0604020202020204" pitchFamily="34" charset="0"/>
              <a:cs typeface="Arial" panose="020B0604020202020204" pitchFamily="34" charset="0"/>
            </a:rPr>
            <a:t> they receive substantial support in continuing education and professional development</a:t>
          </a:r>
        </a:p>
      </dsp:txBody>
      <dsp:txXfrm>
        <a:off x="0" y="1780765"/>
        <a:ext cx="3873673" cy="1887213"/>
      </dsp:txXfrm>
    </dsp:sp>
    <dsp:sp modelId="{3E6D9979-7C4A-453B-B788-EF217006D10D}">
      <dsp:nvSpPr>
        <dsp:cNvPr id="0" name=""/>
        <dsp:cNvSpPr/>
      </dsp:nvSpPr>
      <dsp:spPr>
        <a:xfrm>
          <a:off x="11361" y="3101967"/>
          <a:ext cx="3873673" cy="2350"/>
        </a:xfrm>
        <a:prstGeom prst="rect">
          <a:avLst/>
        </a:prstGeom>
        <a:noFill/>
        <a:ln>
          <a:noFill/>
        </a:ln>
        <a:effectLst/>
      </dsp:spPr>
      <dsp:style>
        <a:lnRef idx="0">
          <a:scrgbClr r="0" g="0" b="0"/>
        </a:lnRef>
        <a:fillRef idx="0">
          <a:scrgbClr r="0" g="0" b="0"/>
        </a:fillRef>
        <a:effectRef idx="0">
          <a:scrgbClr r="0" g="0" b="0"/>
        </a:effectRef>
        <a:fontRef idx="minor"/>
      </dsp:style>
    </dsp:sp>
    <dsp:sp modelId="{2644D270-B278-4C6A-A1FD-5D878A3BD902}">
      <dsp:nvSpPr>
        <dsp:cNvPr id="0" name=""/>
        <dsp:cNvSpPr/>
      </dsp:nvSpPr>
      <dsp:spPr>
        <a:xfrm>
          <a:off x="5927650" y="20083"/>
          <a:ext cx="1331922" cy="13319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048471-3204-46F7-85F2-DA24EFE9CCBF}">
      <dsp:nvSpPr>
        <dsp:cNvPr id="0" name=""/>
        <dsp:cNvSpPr/>
      </dsp:nvSpPr>
      <dsp:spPr>
        <a:xfrm>
          <a:off x="4574289" y="1314670"/>
          <a:ext cx="3873673" cy="118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dirty="0"/>
            <a:t>Continuing education:</a:t>
          </a:r>
        </a:p>
      </dsp:txBody>
      <dsp:txXfrm>
        <a:off x="4574289" y="1314670"/>
        <a:ext cx="3873673" cy="1189687"/>
      </dsp:txXfrm>
    </dsp:sp>
    <dsp:sp modelId="{59DAA4F9-25FF-491D-B7D1-447E711D777E}">
      <dsp:nvSpPr>
        <dsp:cNvPr id="0" name=""/>
        <dsp:cNvSpPr/>
      </dsp:nvSpPr>
      <dsp:spPr>
        <a:xfrm>
          <a:off x="4560642" y="1749215"/>
          <a:ext cx="3873673" cy="4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kern="1200" dirty="0"/>
            <a:t>Enhances competency</a:t>
          </a:r>
        </a:p>
        <a:p>
          <a:pPr marL="0" lvl="0" indent="0" algn="ctr" defTabSz="755650">
            <a:lnSpc>
              <a:spcPct val="90000"/>
            </a:lnSpc>
            <a:spcBef>
              <a:spcPct val="0"/>
            </a:spcBef>
            <a:spcAft>
              <a:spcPct val="35000"/>
            </a:spcAft>
            <a:buFont typeface="Arial" panose="020B0604020202020204" pitchFamily="34" charset="0"/>
            <a:buNone/>
          </a:pPr>
          <a:r>
            <a:rPr lang="en-US" sz="1700" kern="1200" dirty="0"/>
            <a:t>Increases job satisfaction</a:t>
          </a:r>
        </a:p>
        <a:p>
          <a:pPr marL="0" lvl="0" indent="0" algn="ctr" defTabSz="755650">
            <a:lnSpc>
              <a:spcPct val="90000"/>
            </a:lnSpc>
            <a:spcBef>
              <a:spcPct val="0"/>
            </a:spcBef>
            <a:spcAft>
              <a:spcPct val="35000"/>
            </a:spcAft>
            <a:buFont typeface="Arial" panose="020B0604020202020204" pitchFamily="34" charset="0"/>
            <a:buNone/>
          </a:pPr>
          <a:r>
            <a:rPr lang="en-US" sz="1700" kern="1200" dirty="0"/>
            <a:t>Improve patient care</a:t>
          </a:r>
        </a:p>
        <a:p>
          <a:pPr marL="0" lvl="0" indent="0" algn="ctr" defTabSz="755650">
            <a:lnSpc>
              <a:spcPct val="90000"/>
            </a:lnSpc>
            <a:spcBef>
              <a:spcPct val="0"/>
            </a:spcBef>
            <a:spcAft>
              <a:spcPct val="35000"/>
            </a:spcAft>
            <a:buFont typeface="Arial" panose="020B0604020202020204" pitchFamily="34" charset="0"/>
            <a:buNone/>
          </a:pPr>
          <a:r>
            <a:rPr lang="en-US" sz="1700" kern="1200" dirty="0"/>
            <a:t>Fosters professional development</a:t>
          </a:r>
        </a:p>
        <a:p>
          <a:pPr marL="0" lvl="0" indent="0" algn="ctr" defTabSz="755650">
            <a:lnSpc>
              <a:spcPct val="90000"/>
            </a:lnSpc>
            <a:spcBef>
              <a:spcPct val="0"/>
            </a:spcBef>
            <a:spcAft>
              <a:spcPct val="35000"/>
            </a:spcAft>
            <a:buFont typeface="Arial" panose="020B0604020202020204" pitchFamily="34" charset="0"/>
            <a:buNone/>
          </a:pPr>
          <a:r>
            <a:rPr lang="en-US" sz="1700" kern="1200" dirty="0"/>
            <a:t>Encourages retention</a:t>
          </a:r>
        </a:p>
      </dsp:txBody>
      <dsp:txXfrm>
        <a:off x="4560642" y="1749215"/>
        <a:ext cx="3873673" cy="47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7EF58-6B0C-475C-94BF-63C72C953E8D}">
      <dsp:nvSpPr>
        <dsp:cNvPr id="0" name=""/>
        <dsp:cNvSpPr/>
      </dsp:nvSpPr>
      <dsp:spPr>
        <a:xfrm>
          <a:off x="165930" y="186926"/>
          <a:ext cx="654908" cy="65490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CD02B-B962-4169-8053-787392DC34F5}">
      <dsp:nvSpPr>
        <dsp:cNvPr id="0" name=""/>
        <dsp:cNvSpPr/>
      </dsp:nvSpPr>
      <dsp:spPr>
        <a:xfrm>
          <a:off x="303461" y="324456"/>
          <a:ext cx="379847" cy="3798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D78AAB-F1FD-4065-B970-24242F01FD50}">
      <dsp:nvSpPr>
        <dsp:cNvPr id="0" name=""/>
        <dsp:cNvSpPr/>
      </dsp:nvSpPr>
      <dsp:spPr>
        <a:xfrm>
          <a:off x="961176" y="186926"/>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Provide supporting environment</a:t>
          </a:r>
        </a:p>
      </dsp:txBody>
      <dsp:txXfrm>
        <a:off x="961176" y="186926"/>
        <a:ext cx="1543713" cy="654908"/>
      </dsp:txXfrm>
    </dsp:sp>
    <dsp:sp modelId="{A2F60D22-9C00-409C-BBBB-023F884DB2B1}">
      <dsp:nvSpPr>
        <dsp:cNvPr id="0" name=""/>
        <dsp:cNvSpPr/>
      </dsp:nvSpPr>
      <dsp:spPr>
        <a:xfrm>
          <a:off x="2773870" y="186926"/>
          <a:ext cx="654908" cy="65490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8E2C2D-E142-460D-9F00-566728C591CB}">
      <dsp:nvSpPr>
        <dsp:cNvPr id="0" name=""/>
        <dsp:cNvSpPr/>
      </dsp:nvSpPr>
      <dsp:spPr>
        <a:xfrm>
          <a:off x="2911401" y="324456"/>
          <a:ext cx="379847" cy="3798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EDE07F-CFA5-45AE-AC90-6150F8A29835}">
      <dsp:nvSpPr>
        <dsp:cNvPr id="0" name=""/>
        <dsp:cNvSpPr/>
      </dsp:nvSpPr>
      <dsp:spPr>
        <a:xfrm>
          <a:off x="3569116" y="186926"/>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Smoother transition</a:t>
          </a:r>
        </a:p>
      </dsp:txBody>
      <dsp:txXfrm>
        <a:off x="3569116" y="186926"/>
        <a:ext cx="1543713" cy="654908"/>
      </dsp:txXfrm>
    </dsp:sp>
    <dsp:sp modelId="{75BF445A-F9BC-435B-BF03-75EDC228E5DA}">
      <dsp:nvSpPr>
        <dsp:cNvPr id="0" name=""/>
        <dsp:cNvSpPr/>
      </dsp:nvSpPr>
      <dsp:spPr>
        <a:xfrm>
          <a:off x="5381810" y="186926"/>
          <a:ext cx="654908" cy="65490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C635F-DFB1-4443-B355-75D9F01FF4F6}">
      <dsp:nvSpPr>
        <dsp:cNvPr id="0" name=""/>
        <dsp:cNvSpPr/>
      </dsp:nvSpPr>
      <dsp:spPr>
        <a:xfrm>
          <a:off x="5519340" y="324456"/>
          <a:ext cx="379847" cy="3798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B19326-F64A-4C23-8D65-7201B5E8CC87}">
      <dsp:nvSpPr>
        <dsp:cNvPr id="0" name=""/>
        <dsp:cNvSpPr/>
      </dsp:nvSpPr>
      <dsp:spPr>
        <a:xfrm>
          <a:off x="6177056" y="186926"/>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Cost savings</a:t>
          </a:r>
        </a:p>
      </dsp:txBody>
      <dsp:txXfrm>
        <a:off x="6177056" y="186926"/>
        <a:ext cx="1543713" cy="654908"/>
      </dsp:txXfrm>
    </dsp:sp>
    <dsp:sp modelId="{BD626D6C-8F90-4064-B5B6-4E2B3599A236}">
      <dsp:nvSpPr>
        <dsp:cNvPr id="0" name=""/>
        <dsp:cNvSpPr/>
      </dsp:nvSpPr>
      <dsp:spPr>
        <a:xfrm>
          <a:off x="165930" y="1444195"/>
          <a:ext cx="654908" cy="65490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370C4-B32B-4087-91F3-4E3FB56B2C39}">
      <dsp:nvSpPr>
        <dsp:cNvPr id="0" name=""/>
        <dsp:cNvSpPr/>
      </dsp:nvSpPr>
      <dsp:spPr>
        <a:xfrm>
          <a:off x="303461" y="1581726"/>
          <a:ext cx="379847" cy="3798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D30BE7-2753-4CDC-ACB6-911352FAB8F5}">
      <dsp:nvSpPr>
        <dsp:cNvPr id="0" name=""/>
        <dsp:cNvSpPr/>
      </dsp:nvSpPr>
      <dsp:spPr>
        <a:xfrm>
          <a:off x="961176" y="1444195"/>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Fosters professional development</a:t>
          </a:r>
        </a:p>
      </dsp:txBody>
      <dsp:txXfrm>
        <a:off x="961176" y="1444195"/>
        <a:ext cx="1543713" cy="654908"/>
      </dsp:txXfrm>
    </dsp:sp>
    <dsp:sp modelId="{EECCC7F4-4C89-4B1D-8048-FC67DEAC1832}">
      <dsp:nvSpPr>
        <dsp:cNvPr id="0" name=""/>
        <dsp:cNvSpPr/>
      </dsp:nvSpPr>
      <dsp:spPr>
        <a:xfrm>
          <a:off x="2773870" y="1444195"/>
          <a:ext cx="654908" cy="65490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2E48F-A5B7-4A81-84C2-2F904AAE6117}">
      <dsp:nvSpPr>
        <dsp:cNvPr id="0" name=""/>
        <dsp:cNvSpPr/>
      </dsp:nvSpPr>
      <dsp:spPr>
        <a:xfrm>
          <a:off x="2911401" y="1581726"/>
          <a:ext cx="379847" cy="3798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90A298-3F57-46AB-869E-0E76A8869F97}">
      <dsp:nvSpPr>
        <dsp:cNvPr id="0" name=""/>
        <dsp:cNvSpPr/>
      </dsp:nvSpPr>
      <dsp:spPr>
        <a:xfrm>
          <a:off x="3569116" y="1444195"/>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Creates a culture of continuous learning</a:t>
          </a:r>
        </a:p>
      </dsp:txBody>
      <dsp:txXfrm>
        <a:off x="3569116" y="1444195"/>
        <a:ext cx="1543713" cy="654908"/>
      </dsp:txXfrm>
    </dsp:sp>
    <dsp:sp modelId="{357D29DE-87C5-4BBB-9335-33E27B6D915E}">
      <dsp:nvSpPr>
        <dsp:cNvPr id="0" name=""/>
        <dsp:cNvSpPr/>
      </dsp:nvSpPr>
      <dsp:spPr>
        <a:xfrm>
          <a:off x="5381810" y="1444195"/>
          <a:ext cx="654908" cy="65490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E477C0-AFC5-44E7-930F-86ACFFA33DB3}">
      <dsp:nvSpPr>
        <dsp:cNvPr id="0" name=""/>
        <dsp:cNvSpPr/>
      </dsp:nvSpPr>
      <dsp:spPr>
        <a:xfrm>
          <a:off x="5519340" y="1581726"/>
          <a:ext cx="379847" cy="37984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1C7970-425E-4EB7-B1DB-5E3244542F1C}">
      <dsp:nvSpPr>
        <dsp:cNvPr id="0" name=""/>
        <dsp:cNvSpPr/>
      </dsp:nvSpPr>
      <dsp:spPr>
        <a:xfrm>
          <a:off x="6177056" y="1444195"/>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Builds more competent workforce</a:t>
          </a:r>
        </a:p>
      </dsp:txBody>
      <dsp:txXfrm>
        <a:off x="6177056" y="1444195"/>
        <a:ext cx="1543713" cy="654908"/>
      </dsp:txXfrm>
    </dsp:sp>
    <dsp:sp modelId="{56427123-723A-4B1A-8D00-567A74F82723}">
      <dsp:nvSpPr>
        <dsp:cNvPr id="0" name=""/>
        <dsp:cNvSpPr/>
      </dsp:nvSpPr>
      <dsp:spPr>
        <a:xfrm>
          <a:off x="165930" y="2701465"/>
          <a:ext cx="654908" cy="65490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60A01-1CEC-4BA0-AB4F-8617C9CDCC73}">
      <dsp:nvSpPr>
        <dsp:cNvPr id="0" name=""/>
        <dsp:cNvSpPr/>
      </dsp:nvSpPr>
      <dsp:spPr>
        <a:xfrm>
          <a:off x="303461" y="2838996"/>
          <a:ext cx="379847" cy="37984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24B453-7A68-4EAF-B4CB-5A188D293B7F}">
      <dsp:nvSpPr>
        <dsp:cNvPr id="0" name=""/>
        <dsp:cNvSpPr/>
      </dsp:nvSpPr>
      <dsp:spPr>
        <a:xfrm>
          <a:off x="961176" y="2701465"/>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Improves satisfaction</a:t>
          </a:r>
        </a:p>
      </dsp:txBody>
      <dsp:txXfrm>
        <a:off x="961176" y="2701465"/>
        <a:ext cx="1543713" cy="654908"/>
      </dsp:txXfrm>
    </dsp:sp>
    <dsp:sp modelId="{6996245B-C145-4AE1-87CD-3D2713700E44}">
      <dsp:nvSpPr>
        <dsp:cNvPr id="0" name=""/>
        <dsp:cNvSpPr/>
      </dsp:nvSpPr>
      <dsp:spPr>
        <a:xfrm>
          <a:off x="2773870" y="2701465"/>
          <a:ext cx="654908" cy="65490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0AEE19-6F26-41F6-AAF7-06611F427077}">
      <dsp:nvSpPr>
        <dsp:cNvPr id="0" name=""/>
        <dsp:cNvSpPr/>
      </dsp:nvSpPr>
      <dsp:spPr>
        <a:xfrm>
          <a:off x="2911401" y="2838996"/>
          <a:ext cx="379847" cy="37984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75CE25-F106-4210-B8AE-3A406D87AE8E}">
      <dsp:nvSpPr>
        <dsp:cNvPr id="0" name=""/>
        <dsp:cNvSpPr/>
      </dsp:nvSpPr>
      <dsp:spPr>
        <a:xfrm>
          <a:off x="3569116" y="2701465"/>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Creates a desirable place to work</a:t>
          </a:r>
        </a:p>
      </dsp:txBody>
      <dsp:txXfrm>
        <a:off x="3569116" y="2701465"/>
        <a:ext cx="1543713" cy="654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2FE86-715F-4C32-9F51-35EB83077A63}">
      <dsp:nvSpPr>
        <dsp:cNvPr id="0" name=""/>
        <dsp:cNvSpPr/>
      </dsp:nvSpPr>
      <dsp:spPr>
        <a:xfrm>
          <a:off x="331470" y="0"/>
          <a:ext cx="4480559" cy="4480559"/>
        </a:xfrm>
        <a:prstGeom prst="triangle">
          <a:avLst/>
        </a:prstGeom>
        <a:solidFill>
          <a:schemeClr val="accent6">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80013F-B655-4B66-9B36-35B7E69F4C89}">
      <dsp:nvSpPr>
        <dsp:cNvPr id="0" name=""/>
        <dsp:cNvSpPr/>
      </dsp:nvSpPr>
      <dsp:spPr>
        <a:xfrm>
          <a:off x="2571750" y="448493"/>
          <a:ext cx="2912363" cy="31853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Independent Learning Modules</a:t>
          </a:r>
        </a:p>
      </dsp:txBody>
      <dsp:txXfrm>
        <a:off x="2587300" y="464043"/>
        <a:ext cx="2881263" cy="287439"/>
      </dsp:txXfrm>
    </dsp:sp>
    <dsp:sp modelId="{293A8449-9FAA-407E-866E-A7048A5290DF}">
      <dsp:nvSpPr>
        <dsp:cNvPr id="0" name=""/>
        <dsp:cNvSpPr/>
      </dsp:nvSpPr>
      <dsp:spPr>
        <a:xfrm>
          <a:off x="2571750" y="806850"/>
          <a:ext cx="2912363" cy="31853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Coaching Sessions</a:t>
          </a:r>
        </a:p>
      </dsp:txBody>
      <dsp:txXfrm>
        <a:off x="2587300" y="822400"/>
        <a:ext cx="2881263" cy="287439"/>
      </dsp:txXfrm>
    </dsp:sp>
    <dsp:sp modelId="{253C65D1-E688-42FA-851A-33F7655B9A77}">
      <dsp:nvSpPr>
        <dsp:cNvPr id="0" name=""/>
        <dsp:cNvSpPr/>
      </dsp:nvSpPr>
      <dsp:spPr>
        <a:xfrm>
          <a:off x="2571750" y="1165207"/>
          <a:ext cx="2912363" cy="31853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Reflection Sessions</a:t>
          </a:r>
        </a:p>
      </dsp:txBody>
      <dsp:txXfrm>
        <a:off x="2587300" y="1180757"/>
        <a:ext cx="2881263" cy="287439"/>
      </dsp:txXfrm>
    </dsp:sp>
    <dsp:sp modelId="{A95009AC-477D-419C-B9A0-E32B0D66B594}">
      <dsp:nvSpPr>
        <dsp:cNvPr id="0" name=""/>
        <dsp:cNvSpPr/>
      </dsp:nvSpPr>
      <dsp:spPr>
        <a:xfrm>
          <a:off x="2571750" y="1523565"/>
          <a:ext cx="2912363" cy="31853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Simulation</a:t>
          </a:r>
        </a:p>
      </dsp:txBody>
      <dsp:txXfrm>
        <a:off x="2587300" y="1539115"/>
        <a:ext cx="2881263" cy="287439"/>
      </dsp:txXfrm>
    </dsp:sp>
    <dsp:sp modelId="{EC7D8701-474D-45D9-90EC-42D571DD5751}">
      <dsp:nvSpPr>
        <dsp:cNvPr id="0" name=""/>
        <dsp:cNvSpPr/>
      </dsp:nvSpPr>
      <dsp:spPr>
        <a:xfrm>
          <a:off x="2571750" y="1881922"/>
          <a:ext cx="2912363" cy="31853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Preceptor</a:t>
          </a:r>
        </a:p>
      </dsp:txBody>
      <dsp:txXfrm>
        <a:off x="2587300" y="1897472"/>
        <a:ext cx="2881263" cy="287439"/>
      </dsp:txXfrm>
    </dsp:sp>
    <dsp:sp modelId="{28F7305B-3FEE-498A-8FC7-0DFB0F952BB6}">
      <dsp:nvSpPr>
        <dsp:cNvPr id="0" name=""/>
        <dsp:cNvSpPr/>
      </dsp:nvSpPr>
      <dsp:spPr>
        <a:xfrm>
          <a:off x="2571750" y="2240279"/>
          <a:ext cx="2912363" cy="31853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Observation &amp; Hands On</a:t>
          </a:r>
        </a:p>
      </dsp:txBody>
      <dsp:txXfrm>
        <a:off x="2587300" y="2255829"/>
        <a:ext cx="2881263" cy="287439"/>
      </dsp:txXfrm>
    </dsp:sp>
    <dsp:sp modelId="{861F4CFE-C8F6-4064-87AE-FEE4AD2DB739}">
      <dsp:nvSpPr>
        <dsp:cNvPr id="0" name=""/>
        <dsp:cNvSpPr/>
      </dsp:nvSpPr>
      <dsp:spPr>
        <a:xfrm>
          <a:off x="2571750" y="2598636"/>
          <a:ext cx="2912363" cy="31853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Skills &amp; Equipment</a:t>
          </a:r>
        </a:p>
      </dsp:txBody>
      <dsp:txXfrm>
        <a:off x="2587300" y="2614186"/>
        <a:ext cx="2881263" cy="287439"/>
      </dsp:txXfrm>
    </dsp:sp>
    <dsp:sp modelId="{A76BCCA6-AE85-4517-B46E-62FFF921330E}">
      <dsp:nvSpPr>
        <dsp:cNvPr id="0" name=""/>
        <dsp:cNvSpPr/>
      </dsp:nvSpPr>
      <dsp:spPr>
        <a:xfrm>
          <a:off x="2571750" y="2956993"/>
          <a:ext cx="2912363" cy="31853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Classroom Case Studies</a:t>
          </a:r>
        </a:p>
      </dsp:txBody>
      <dsp:txXfrm>
        <a:off x="2587300" y="2972543"/>
        <a:ext cx="2881263" cy="287439"/>
      </dsp:txXfrm>
    </dsp:sp>
    <dsp:sp modelId="{CB5B5CA1-EC19-4EFC-A048-7F8DF22E5563}">
      <dsp:nvSpPr>
        <dsp:cNvPr id="0" name=""/>
        <dsp:cNvSpPr/>
      </dsp:nvSpPr>
      <dsp:spPr>
        <a:xfrm>
          <a:off x="2571750" y="3315351"/>
          <a:ext cx="2912363" cy="31853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Classroom Didactic</a:t>
          </a:r>
        </a:p>
      </dsp:txBody>
      <dsp:txXfrm>
        <a:off x="2587300" y="3330901"/>
        <a:ext cx="2881263" cy="287439"/>
      </dsp:txXfrm>
    </dsp:sp>
    <dsp:sp modelId="{DAB2FC88-78B5-4B35-86EC-43E0ACB484DA}">
      <dsp:nvSpPr>
        <dsp:cNvPr id="0" name=""/>
        <dsp:cNvSpPr/>
      </dsp:nvSpPr>
      <dsp:spPr>
        <a:xfrm>
          <a:off x="2571750" y="3673708"/>
          <a:ext cx="2912363" cy="31853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ENRP Workbooks</a:t>
          </a:r>
        </a:p>
      </dsp:txBody>
      <dsp:txXfrm>
        <a:off x="2587300" y="3689258"/>
        <a:ext cx="2881263" cy="287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DB878-2652-4E11-8917-130F83D68631}">
      <dsp:nvSpPr>
        <dsp:cNvPr id="0" name=""/>
        <dsp:cNvSpPr/>
      </dsp:nvSpPr>
      <dsp:spPr>
        <a:xfrm>
          <a:off x="0" y="342620"/>
          <a:ext cx="5641232" cy="11875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7822" tIns="270764" rIns="43782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Agendas</a:t>
          </a:r>
        </a:p>
        <a:p>
          <a:pPr marL="114300" lvl="1" indent="-114300" algn="l" defTabSz="577850">
            <a:lnSpc>
              <a:spcPct val="90000"/>
            </a:lnSpc>
            <a:spcBef>
              <a:spcPct val="0"/>
            </a:spcBef>
            <a:spcAft>
              <a:spcPct val="15000"/>
            </a:spcAft>
            <a:buChar char="•"/>
          </a:pPr>
          <a:r>
            <a:rPr lang="en-US" sz="1300" kern="1200"/>
            <a:t>Lecture slides</a:t>
          </a:r>
        </a:p>
        <a:p>
          <a:pPr marL="114300" lvl="1" indent="-114300" algn="l" defTabSz="577850">
            <a:lnSpc>
              <a:spcPct val="90000"/>
            </a:lnSpc>
            <a:spcBef>
              <a:spcPct val="0"/>
            </a:spcBef>
            <a:spcAft>
              <a:spcPct val="15000"/>
            </a:spcAft>
            <a:buChar char="•"/>
          </a:pPr>
          <a:r>
            <a:rPr lang="en-US" sz="1300" kern="1200"/>
            <a:t>Instructor notes</a:t>
          </a:r>
        </a:p>
        <a:p>
          <a:pPr marL="114300" lvl="1" indent="-114300" algn="l" defTabSz="577850">
            <a:lnSpc>
              <a:spcPct val="90000"/>
            </a:lnSpc>
            <a:spcBef>
              <a:spcPct val="0"/>
            </a:spcBef>
            <a:spcAft>
              <a:spcPct val="15000"/>
            </a:spcAft>
            <a:buChar char="•"/>
          </a:pPr>
          <a:r>
            <a:rPr lang="en-US" sz="1300" kern="1200"/>
            <a:t>Instructor tips</a:t>
          </a:r>
        </a:p>
      </dsp:txBody>
      <dsp:txXfrm>
        <a:off x="0" y="342620"/>
        <a:ext cx="5641232" cy="1187550"/>
      </dsp:txXfrm>
    </dsp:sp>
    <dsp:sp modelId="{5D588DC7-09CD-44A1-B4D0-7A7BA93900CF}">
      <dsp:nvSpPr>
        <dsp:cNvPr id="0" name=""/>
        <dsp:cNvSpPr/>
      </dsp:nvSpPr>
      <dsp:spPr>
        <a:xfrm>
          <a:off x="282061" y="150740"/>
          <a:ext cx="3948862"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258" tIns="0" rIns="149258" bIns="0" numCol="1" spcCol="1270" anchor="ctr" anchorCtr="0">
          <a:noAutofit/>
        </a:bodyPr>
        <a:lstStyle/>
        <a:p>
          <a:pPr marL="0" lvl="0" indent="0" algn="l" defTabSz="577850">
            <a:lnSpc>
              <a:spcPct val="90000"/>
            </a:lnSpc>
            <a:spcBef>
              <a:spcPct val="0"/>
            </a:spcBef>
            <a:spcAft>
              <a:spcPct val="35000"/>
            </a:spcAft>
            <a:buNone/>
          </a:pPr>
          <a:r>
            <a:rPr lang="en-US" sz="1300" kern="1200"/>
            <a:t>15 </a:t>
          </a:r>
          <a:r>
            <a:rPr lang="en-US" sz="1300" b="1" u="sng" kern="1200"/>
            <a:t>Didactic education </a:t>
          </a:r>
          <a:r>
            <a:rPr lang="en-US" sz="1300" kern="1200"/>
            <a:t>topics with </a:t>
          </a:r>
        </a:p>
      </dsp:txBody>
      <dsp:txXfrm>
        <a:off x="300795" y="169474"/>
        <a:ext cx="3911394" cy="346292"/>
      </dsp:txXfrm>
    </dsp:sp>
    <dsp:sp modelId="{005B290D-80FE-42D8-8361-79E29AA2BD61}">
      <dsp:nvSpPr>
        <dsp:cNvPr id="0" name=""/>
        <dsp:cNvSpPr/>
      </dsp:nvSpPr>
      <dsp:spPr>
        <a:xfrm>
          <a:off x="0" y="1792250"/>
          <a:ext cx="5641232" cy="98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7822" tIns="270764" rIns="43782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Lecture slides</a:t>
          </a:r>
        </a:p>
        <a:p>
          <a:pPr marL="114300" lvl="1" indent="-114300" algn="l" defTabSz="577850">
            <a:lnSpc>
              <a:spcPct val="90000"/>
            </a:lnSpc>
            <a:spcBef>
              <a:spcPct val="0"/>
            </a:spcBef>
            <a:spcAft>
              <a:spcPct val="15000"/>
            </a:spcAft>
            <a:buChar char="•"/>
          </a:pPr>
          <a:r>
            <a:rPr lang="en-US" sz="1300" kern="1200"/>
            <a:t>Instructor notes</a:t>
          </a:r>
        </a:p>
        <a:p>
          <a:pPr marL="114300" lvl="1" indent="-114300" algn="l" defTabSz="577850">
            <a:lnSpc>
              <a:spcPct val="90000"/>
            </a:lnSpc>
            <a:spcBef>
              <a:spcPct val="0"/>
            </a:spcBef>
            <a:spcAft>
              <a:spcPct val="15000"/>
            </a:spcAft>
            <a:buChar char="•"/>
          </a:pPr>
          <a:r>
            <a:rPr lang="en-US" sz="1300" kern="1200"/>
            <a:t>Instructor tips</a:t>
          </a:r>
        </a:p>
      </dsp:txBody>
      <dsp:txXfrm>
        <a:off x="0" y="1792250"/>
        <a:ext cx="5641232" cy="982800"/>
      </dsp:txXfrm>
    </dsp:sp>
    <dsp:sp modelId="{09CF72DF-1234-48C0-9B7D-576A2C912925}">
      <dsp:nvSpPr>
        <dsp:cNvPr id="0" name=""/>
        <dsp:cNvSpPr/>
      </dsp:nvSpPr>
      <dsp:spPr>
        <a:xfrm>
          <a:off x="282061" y="1600370"/>
          <a:ext cx="3948862"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258" tIns="0" rIns="149258" bIns="0" numCol="1" spcCol="1270" anchor="ctr" anchorCtr="0">
          <a:noAutofit/>
        </a:bodyPr>
        <a:lstStyle/>
        <a:p>
          <a:pPr marL="0" lvl="0" indent="0" algn="l" defTabSz="577850">
            <a:lnSpc>
              <a:spcPct val="90000"/>
            </a:lnSpc>
            <a:spcBef>
              <a:spcPct val="0"/>
            </a:spcBef>
            <a:spcAft>
              <a:spcPct val="35000"/>
            </a:spcAft>
            <a:buNone/>
          </a:pPr>
          <a:r>
            <a:rPr lang="en-US" sz="1300" kern="1200"/>
            <a:t>Over 30 classroom </a:t>
          </a:r>
          <a:r>
            <a:rPr lang="en-US" sz="1300" b="1" u="sng" kern="1200"/>
            <a:t>case studies</a:t>
          </a:r>
          <a:endParaRPr lang="en-US" sz="1300" kern="1200"/>
        </a:p>
      </dsp:txBody>
      <dsp:txXfrm>
        <a:off x="300795" y="1619104"/>
        <a:ext cx="3911394" cy="346292"/>
      </dsp:txXfrm>
    </dsp:sp>
    <dsp:sp modelId="{45700176-21A2-4072-AFD3-439B62807438}">
      <dsp:nvSpPr>
        <dsp:cNvPr id="0" name=""/>
        <dsp:cNvSpPr/>
      </dsp:nvSpPr>
      <dsp:spPr>
        <a:xfrm>
          <a:off x="0" y="3037130"/>
          <a:ext cx="5641232" cy="327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3F9989F-B578-4D1B-8775-3F8C735A0ED9}">
      <dsp:nvSpPr>
        <dsp:cNvPr id="0" name=""/>
        <dsp:cNvSpPr/>
      </dsp:nvSpPr>
      <dsp:spPr>
        <a:xfrm>
          <a:off x="282061" y="2845250"/>
          <a:ext cx="3948862"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258" tIns="0" rIns="149258" bIns="0" numCol="1" spcCol="1270" anchor="ctr" anchorCtr="0">
          <a:noAutofit/>
        </a:bodyPr>
        <a:lstStyle/>
        <a:p>
          <a:pPr marL="0" lvl="0" indent="0" algn="l" defTabSz="577850">
            <a:lnSpc>
              <a:spcPct val="90000"/>
            </a:lnSpc>
            <a:spcBef>
              <a:spcPct val="0"/>
            </a:spcBef>
            <a:spcAft>
              <a:spcPct val="35000"/>
            </a:spcAft>
            <a:buNone/>
          </a:pPr>
          <a:r>
            <a:rPr lang="en-US" sz="1300" kern="1200"/>
            <a:t>17 </a:t>
          </a:r>
          <a:r>
            <a:rPr lang="en-US" sz="1300" b="1" u="sng" kern="1200"/>
            <a:t>Simulation</a:t>
          </a:r>
          <a:r>
            <a:rPr lang="en-US" sz="1300" kern="1200"/>
            <a:t> scenarios</a:t>
          </a:r>
        </a:p>
      </dsp:txBody>
      <dsp:txXfrm>
        <a:off x="300795" y="2863984"/>
        <a:ext cx="3911394" cy="346292"/>
      </dsp:txXfrm>
    </dsp:sp>
    <dsp:sp modelId="{DC88DC3D-41C0-4849-BE7C-FB67E63160B5}">
      <dsp:nvSpPr>
        <dsp:cNvPr id="0" name=""/>
        <dsp:cNvSpPr/>
      </dsp:nvSpPr>
      <dsp:spPr>
        <a:xfrm>
          <a:off x="0" y="3626810"/>
          <a:ext cx="5641232" cy="327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B0B5979-3250-459A-B280-F9E07DF7696E}">
      <dsp:nvSpPr>
        <dsp:cNvPr id="0" name=""/>
        <dsp:cNvSpPr/>
      </dsp:nvSpPr>
      <dsp:spPr>
        <a:xfrm>
          <a:off x="282061" y="3434930"/>
          <a:ext cx="3948862"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258" tIns="0" rIns="149258" bIns="0" numCol="1" spcCol="1270" anchor="ctr" anchorCtr="0">
          <a:noAutofit/>
        </a:bodyPr>
        <a:lstStyle/>
        <a:p>
          <a:pPr marL="0" lvl="0" indent="0" algn="l" defTabSz="577850">
            <a:lnSpc>
              <a:spcPct val="90000"/>
            </a:lnSpc>
            <a:spcBef>
              <a:spcPct val="0"/>
            </a:spcBef>
            <a:spcAft>
              <a:spcPct val="35000"/>
            </a:spcAft>
            <a:buNone/>
          </a:pPr>
          <a:r>
            <a:rPr lang="en-US" sz="1300" kern="1200" dirty="0"/>
            <a:t>Self-paced learning </a:t>
          </a:r>
          <a:r>
            <a:rPr lang="en-US" sz="1300" b="1" u="sng" kern="1200" dirty="0"/>
            <a:t>modules</a:t>
          </a:r>
          <a:endParaRPr lang="en-US" sz="1300" kern="1200" dirty="0"/>
        </a:p>
      </dsp:txBody>
      <dsp:txXfrm>
        <a:off x="300795" y="3453664"/>
        <a:ext cx="3911394" cy="346292"/>
      </dsp:txXfrm>
    </dsp:sp>
    <dsp:sp modelId="{AD1BF953-341B-4011-8ACE-7A454740CE68}">
      <dsp:nvSpPr>
        <dsp:cNvPr id="0" name=""/>
        <dsp:cNvSpPr/>
      </dsp:nvSpPr>
      <dsp:spPr>
        <a:xfrm>
          <a:off x="0" y="4216490"/>
          <a:ext cx="5641232" cy="3276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957C41-3EF0-4865-878A-300767E5CC02}">
      <dsp:nvSpPr>
        <dsp:cNvPr id="0" name=""/>
        <dsp:cNvSpPr/>
      </dsp:nvSpPr>
      <dsp:spPr>
        <a:xfrm>
          <a:off x="282061" y="4024610"/>
          <a:ext cx="3948862"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258" tIns="0" rIns="149258" bIns="0" numCol="1" spcCol="1270" anchor="ctr" anchorCtr="0">
          <a:noAutofit/>
        </a:bodyPr>
        <a:lstStyle/>
        <a:p>
          <a:pPr marL="0" lvl="0" indent="0" algn="l" defTabSz="577850">
            <a:lnSpc>
              <a:spcPct val="90000"/>
            </a:lnSpc>
            <a:spcBef>
              <a:spcPct val="0"/>
            </a:spcBef>
            <a:spcAft>
              <a:spcPct val="35000"/>
            </a:spcAft>
            <a:buNone/>
          </a:pPr>
          <a:r>
            <a:rPr lang="en-US" sz="1300" kern="1200" dirty="0"/>
            <a:t>Resident workbook</a:t>
          </a:r>
        </a:p>
      </dsp:txBody>
      <dsp:txXfrm>
        <a:off x="300795" y="4043344"/>
        <a:ext cx="3911394"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4B700-5A4E-4457-9E43-F5BBE1769288}">
      <dsp:nvSpPr>
        <dsp:cNvPr id="0" name=""/>
        <dsp:cNvSpPr/>
      </dsp:nvSpPr>
      <dsp:spPr>
        <a:xfrm>
          <a:off x="210605" y="303985"/>
          <a:ext cx="1154790" cy="11547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F9A119-DB27-4C2C-B0EB-7367141A8867}">
      <dsp:nvSpPr>
        <dsp:cNvPr id="0" name=""/>
        <dsp:cNvSpPr/>
      </dsp:nvSpPr>
      <dsp:spPr>
        <a:xfrm>
          <a:off x="453111" y="546491"/>
          <a:ext cx="669778" cy="6697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6103B3-BBCA-447C-A2C1-064E11B90CC2}">
      <dsp:nvSpPr>
        <dsp:cNvPr id="0" name=""/>
        <dsp:cNvSpPr/>
      </dsp:nvSpPr>
      <dsp:spPr>
        <a:xfrm>
          <a:off x="1612850" y="303985"/>
          <a:ext cx="2722005" cy="115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ts val="0"/>
            </a:spcAft>
            <a:buNone/>
          </a:pPr>
          <a:r>
            <a:rPr lang="en-US" sz="1100" b="1" kern="1200" dirty="0">
              <a:solidFill>
                <a:schemeClr val="accent5"/>
              </a:solidFill>
            </a:rPr>
            <a:t>Obtaining a Patient History: </a:t>
          </a:r>
        </a:p>
        <a:p>
          <a:pPr marL="0" lvl="0" indent="0" algn="l" defTabSz="488950">
            <a:lnSpc>
              <a:spcPct val="90000"/>
            </a:lnSpc>
            <a:spcBef>
              <a:spcPct val="0"/>
            </a:spcBef>
            <a:spcAft>
              <a:spcPts val="0"/>
            </a:spcAft>
            <a:buNone/>
          </a:pPr>
          <a:r>
            <a:rPr lang="en-US" sz="1100" b="1" kern="1200" dirty="0">
              <a:solidFill>
                <a:schemeClr val="accent5"/>
              </a:solidFill>
            </a:rPr>
            <a:t>High Confidence (Levels 8-10)</a:t>
          </a:r>
          <a:r>
            <a:rPr lang="en-US" sz="1100" kern="1200" dirty="0">
              <a:solidFill>
                <a:schemeClr val="accent5"/>
              </a:solidFill>
            </a:rPr>
            <a:t>: </a:t>
          </a:r>
          <a:r>
            <a:rPr lang="en-US" sz="1100" kern="1200" dirty="0"/>
            <a:t>A majority of nurses (87.77%) rated themselves between 8-10 on the confidence scale, indicating strong confidence in obtaining a patient history. This demonstrates that the vast majority feel capable and comfortable in this critical aspect of patient care.</a:t>
          </a:r>
        </a:p>
      </dsp:txBody>
      <dsp:txXfrm>
        <a:off x="1612850" y="303985"/>
        <a:ext cx="2722005" cy="1154790"/>
      </dsp:txXfrm>
    </dsp:sp>
    <dsp:sp modelId="{16DC937D-FFD3-4F29-9788-23F4AF0D37DE}">
      <dsp:nvSpPr>
        <dsp:cNvPr id="0" name=""/>
        <dsp:cNvSpPr/>
      </dsp:nvSpPr>
      <dsp:spPr>
        <a:xfrm>
          <a:off x="4809144" y="303985"/>
          <a:ext cx="1154790" cy="11547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D0C588-535D-4287-8C6D-755F83A1F69A}">
      <dsp:nvSpPr>
        <dsp:cNvPr id="0" name=""/>
        <dsp:cNvSpPr/>
      </dsp:nvSpPr>
      <dsp:spPr>
        <a:xfrm>
          <a:off x="5051650" y="546491"/>
          <a:ext cx="669778" cy="6697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9A9299-83A1-452A-BA75-230810251669}">
      <dsp:nvSpPr>
        <dsp:cNvPr id="0" name=""/>
        <dsp:cNvSpPr/>
      </dsp:nvSpPr>
      <dsp:spPr>
        <a:xfrm>
          <a:off x="6211389" y="303985"/>
          <a:ext cx="2722005" cy="115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dirty="0">
              <a:solidFill>
                <a:schemeClr val="accent5"/>
              </a:solidFill>
            </a:rPr>
            <a:t>Identifying Red Flags:                         High Confidence (Levels 8-10)</a:t>
          </a:r>
          <a:r>
            <a:rPr lang="en-US" sz="1100" kern="1200" dirty="0">
              <a:solidFill>
                <a:schemeClr val="accent5"/>
              </a:solidFill>
            </a:rPr>
            <a:t>:                </a:t>
          </a:r>
          <a:r>
            <a:rPr lang="en-US" sz="1100" kern="1200" dirty="0"/>
            <a:t>A significant portion of nurses (80%) of the nurses rated themselves between 8-10 in their ability to identify red flags, indicating that the majority feel highly confident in recognizing potential warning signs during patient care. This high level of confidence suggests that most emergency nurses possess the critical skills necessary to recognize early warning signs, which is vital for patient safety and timely interventions. This is crucial in emergency settings where swift identification of red flags can improve patient outcomes.</a:t>
          </a:r>
        </a:p>
      </dsp:txBody>
      <dsp:txXfrm>
        <a:off x="6211389" y="303985"/>
        <a:ext cx="2722005" cy="1154790"/>
      </dsp:txXfrm>
    </dsp:sp>
    <dsp:sp modelId="{155AFC3D-E0D6-4984-ADD8-E4DF2FB86A9E}">
      <dsp:nvSpPr>
        <dsp:cNvPr id="0" name=""/>
        <dsp:cNvSpPr/>
      </dsp:nvSpPr>
      <dsp:spPr>
        <a:xfrm>
          <a:off x="210605" y="2056346"/>
          <a:ext cx="1154790" cy="11547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DB0971-0AE2-4079-85BF-9944B12BD322}">
      <dsp:nvSpPr>
        <dsp:cNvPr id="0" name=""/>
        <dsp:cNvSpPr/>
      </dsp:nvSpPr>
      <dsp:spPr>
        <a:xfrm>
          <a:off x="453111" y="2298852"/>
          <a:ext cx="669778" cy="6697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B4F338-B228-489B-A2FD-42D153252737}">
      <dsp:nvSpPr>
        <dsp:cNvPr id="0" name=""/>
        <dsp:cNvSpPr/>
      </dsp:nvSpPr>
      <dsp:spPr>
        <a:xfrm>
          <a:off x="1612850" y="2056346"/>
          <a:ext cx="2722005" cy="115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dirty="0">
              <a:solidFill>
                <a:schemeClr val="accent5"/>
              </a:solidFill>
            </a:rPr>
            <a:t>Performing a Patient Assessment:    High Confidence (Levels 8-10):                </a:t>
          </a:r>
          <a:r>
            <a:rPr lang="en-US" sz="1100" kern="1200" dirty="0"/>
            <a:t>A significant majority of nurses (89.1%) rated themselves between 8 and 10, indicating a strong confidence in performing patient assessments. This high level of confidence is critical for ensuring effective patient care in emergency settings, where prompt and accurate assessments can influence outcomes.</a:t>
          </a:r>
        </a:p>
      </dsp:txBody>
      <dsp:txXfrm>
        <a:off x="1612850" y="2056346"/>
        <a:ext cx="2722005" cy="1154790"/>
      </dsp:txXfrm>
    </dsp:sp>
    <dsp:sp modelId="{3334123B-5790-4AF2-AC35-9FBCC54151ED}">
      <dsp:nvSpPr>
        <dsp:cNvPr id="0" name=""/>
        <dsp:cNvSpPr/>
      </dsp:nvSpPr>
      <dsp:spPr>
        <a:xfrm>
          <a:off x="4809144" y="2056346"/>
          <a:ext cx="1154790" cy="11547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D2ECC-22CB-48E8-B6CF-E25F3A1B6C78}">
      <dsp:nvSpPr>
        <dsp:cNvPr id="0" name=""/>
        <dsp:cNvSpPr/>
      </dsp:nvSpPr>
      <dsp:spPr>
        <a:xfrm>
          <a:off x="5051650" y="2298852"/>
          <a:ext cx="669778" cy="6697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462FD7-6EE0-47CA-980C-49E169C1BDEA}">
      <dsp:nvSpPr>
        <dsp:cNvPr id="0" name=""/>
        <dsp:cNvSpPr/>
      </dsp:nvSpPr>
      <dsp:spPr>
        <a:xfrm>
          <a:off x="6211389" y="2056346"/>
          <a:ext cx="2722005" cy="115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dirty="0">
              <a:solidFill>
                <a:schemeClr val="accent5"/>
              </a:solidFill>
            </a:rPr>
            <a:t>Initiating Interventions Independently: High Confidence (Levels 8-10): </a:t>
          </a:r>
          <a:r>
            <a:rPr lang="en-US" sz="1100" kern="1200" dirty="0"/>
            <a:t>The majority of respondents (86.63%) rate their confidence between 8 and 10, showing a strong sense of competence in independently initiating patient interventions.</a:t>
          </a:r>
        </a:p>
      </dsp:txBody>
      <dsp:txXfrm>
        <a:off x="6211389" y="2056346"/>
        <a:ext cx="2722005" cy="11547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06556-F63B-4837-A05E-AE8EAC3F68D8}">
      <dsp:nvSpPr>
        <dsp:cNvPr id="0" name=""/>
        <dsp:cNvSpPr/>
      </dsp:nvSpPr>
      <dsp:spPr>
        <a:xfrm rot="16200000">
          <a:off x="698081" y="-698081"/>
          <a:ext cx="2032000" cy="3428162"/>
        </a:xfrm>
        <a:prstGeom prst="round1Rect">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“I can see how much I have learned during the residency. I feel like my critical thinking skills have evolved. I feel more confident with patient care and interdisciplinary conversations with the care team. I am excited to apply what I have learned during these 18 weeks to my future patient care scenarios here in the ED.”</a:t>
          </a:r>
          <a:endParaRPr lang="en-US" sz="1200" kern="1200" dirty="0"/>
        </a:p>
      </dsp:txBody>
      <dsp:txXfrm rot="5400000">
        <a:off x="0" y="0"/>
        <a:ext cx="3428162" cy="1524000"/>
      </dsp:txXfrm>
    </dsp:sp>
    <dsp:sp modelId="{6BC5C6DF-1107-40A8-9022-840AF8F4AF78}">
      <dsp:nvSpPr>
        <dsp:cNvPr id="0" name=""/>
        <dsp:cNvSpPr/>
      </dsp:nvSpPr>
      <dsp:spPr>
        <a:xfrm>
          <a:off x="3428162" y="0"/>
          <a:ext cx="3428162" cy="2032000"/>
        </a:xfrm>
        <a:prstGeom prst="round1Rect">
          <a:avLst/>
        </a:prstGeom>
        <a:solidFill>
          <a:schemeClr val="accent2">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“I believe I have been able to develop into a safe and confident nurse through my residency program. My time management has improved to that of what is required to withstand the flow of a busy emergency department, and I am comfortable utilizing my resources and seeking help from my colleagues when necessary.”</a:t>
          </a:r>
          <a:endParaRPr lang="en-US" sz="1200" kern="1200" dirty="0"/>
        </a:p>
      </dsp:txBody>
      <dsp:txXfrm>
        <a:off x="3428162" y="0"/>
        <a:ext cx="3428162" cy="1524000"/>
      </dsp:txXfrm>
    </dsp:sp>
    <dsp:sp modelId="{5ECCDB57-2110-4D76-B9A5-6ADA89BAC335}">
      <dsp:nvSpPr>
        <dsp:cNvPr id="0" name=""/>
        <dsp:cNvSpPr/>
      </dsp:nvSpPr>
      <dsp:spPr>
        <a:xfrm rot="10800000">
          <a:off x="0" y="2032000"/>
          <a:ext cx="3428162" cy="2032000"/>
        </a:xfrm>
        <a:prstGeom prst="round1Rect">
          <a:avLst/>
        </a:prstGeom>
        <a:solidFill>
          <a:schemeClr val="accent2">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i="0" kern="1200" dirty="0"/>
            <a:t>“I feel as if I have grown into a better skillful critically thinking nurse thanks to this ED residency. I believe that I have become better at asking for help and asking questions no matter how ridiculous or stupid they sound. I have gained more confidence in my skills and time management. I have been better at prioritizing my patients and tasks that need to be completed. Overall, I have grown significantly in areas that I didn't expect.”</a:t>
          </a:r>
          <a:endParaRPr lang="en-US" sz="1100" kern="1200" dirty="0"/>
        </a:p>
      </dsp:txBody>
      <dsp:txXfrm rot="10800000">
        <a:off x="0" y="2539999"/>
        <a:ext cx="3428162" cy="1524000"/>
      </dsp:txXfrm>
    </dsp:sp>
    <dsp:sp modelId="{D8D31F0D-2109-4B72-82DE-2E80BF4F4BDB}">
      <dsp:nvSpPr>
        <dsp:cNvPr id="0" name=""/>
        <dsp:cNvSpPr/>
      </dsp:nvSpPr>
      <dsp:spPr>
        <a:xfrm rot="5400000">
          <a:off x="4126243" y="1333918"/>
          <a:ext cx="2032000" cy="3428162"/>
        </a:xfrm>
        <a:prstGeom prst="round1Rect">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“At the beginning of this, I was so overwhelmed. Now, I have much more confidence as a nurse, feel a lot better about the care I give, and my skills have improved immensely.  I enjoy being able to apply the knowledge that I have learned or see some of the issues firsthand.”</a:t>
          </a:r>
          <a:endParaRPr lang="en-US" sz="1200" kern="1200" dirty="0"/>
        </a:p>
      </dsp:txBody>
      <dsp:txXfrm rot="-5400000">
        <a:off x="3428162" y="2539999"/>
        <a:ext cx="3428162" cy="1524000"/>
      </dsp:txXfrm>
    </dsp:sp>
    <dsp:sp modelId="{E8EB9BC7-CE06-4F62-9779-9EE76D4F8083}">
      <dsp:nvSpPr>
        <dsp:cNvPr id="0" name=""/>
        <dsp:cNvSpPr/>
      </dsp:nvSpPr>
      <dsp:spPr>
        <a:xfrm>
          <a:off x="1942629" y="1523999"/>
          <a:ext cx="2971065" cy="1016000"/>
        </a:xfrm>
        <a:prstGeom prst="roundRect">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Nunito Sans" pitchFamily="2" charset="0"/>
            </a:rPr>
            <a:t>Resident Feedback</a:t>
          </a:r>
        </a:p>
      </dsp:txBody>
      <dsp:txXfrm>
        <a:off x="1992226" y="1573596"/>
        <a:ext cx="2871871" cy="9168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97580-6BFC-4B51-9D77-673DC24DBABC}">
      <dsp:nvSpPr>
        <dsp:cNvPr id="0" name=""/>
        <dsp:cNvSpPr/>
      </dsp:nvSpPr>
      <dsp:spPr>
        <a:xfrm>
          <a:off x="0" y="24448"/>
          <a:ext cx="60960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Reflection on Anxiety and Growth</a:t>
          </a:r>
        </a:p>
      </dsp:txBody>
      <dsp:txXfrm>
        <a:off x="19904" y="44352"/>
        <a:ext cx="6056192" cy="367937"/>
      </dsp:txXfrm>
    </dsp:sp>
    <dsp:sp modelId="{494E1F28-0A97-4AE8-B7DA-5108CDA81C94}">
      <dsp:nvSpPr>
        <dsp:cNvPr id="0" name=""/>
        <dsp:cNvSpPr/>
      </dsp:nvSpPr>
      <dsp:spPr>
        <a:xfrm>
          <a:off x="0" y="432193"/>
          <a:ext cx="6096000" cy="59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"I have learned that it’s okay to ask questions and not know everything. It’s okay to ask for help. It’s okay to question why we are doing something, and it’s okay to be a baby new nurse, as long as I continue to learn."</a:t>
          </a:r>
        </a:p>
      </dsp:txBody>
      <dsp:txXfrm>
        <a:off x="0" y="432193"/>
        <a:ext cx="6096000" cy="598230"/>
      </dsp:txXfrm>
    </dsp:sp>
    <dsp:sp modelId="{E17C5CB4-1FA5-4CA4-97BD-95CB1D958EF5}">
      <dsp:nvSpPr>
        <dsp:cNvPr id="0" name=""/>
        <dsp:cNvSpPr/>
      </dsp:nvSpPr>
      <dsp:spPr>
        <a:xfrm>
          <a:off x="0" y="1030423"/>
          <a:ext cx="60960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Significant Confidence Improvement</a:t>
          </a:r>
        </a:p>
      </dsp:txBody>
      <dsp:txXfrm>
        <a:off x="19904" y="1050327"/>
        <a:ext cx="6056192" cy="367937"/>
      </dsp:txXfrm>
    </dsp:sp>
    <dsp:sp modelId="{A7201C92-D510-4D3E-BAD1-0FAA96FB52EB}">
      <dsp:nvSpPr>
        <dsp:cNvPr id="0" name=""/>
        <dsp:cNvSpPr/>
      </dsp:nvSpPr>
      <dsp:spPr>
        <a:xfrm>
          <a:off x="0" y="1438168"/>
          <a:ext cx="6096000"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"There were a lot of confidence issues that I overcame, and I feel incredibly confident in my skills and thought processes as a clinical nurse."</a:t>
          </a:r>
        </a:p>
      </dsp:txBody>
      <dsp:txXfrm>
        <a:off x="0" y="1438168"/>
        <a:ext cx="6096000" cy="413482"/>
      </dsp:txXfrm>
    </dsp:sp>
    <dsp:sp modelId="{E616E9BD-0795-487B-88E6-D81F95B1D865}">
      <dsp:nvSpPr>
        <dsp:cNvPr id="0" name=""/>
        <dsp:cNvSpPr/>
      </dsp:nvSpPr>
      <dsp:spPr>
        <a:xfrm>
          <a:off x="0" y="1851651"/>
          <a:ext cx="60960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Clinical Decision-Making and Confidence in Crisis</a:t>
          </a:r>
        </a:p>
      </dsp:txBody>
      <dsp:txXfrm>
        <a:off x="19904" y="1871555"/>
        <a:ext cx="6056192" cy="367937"/>
      </dsp:txXfrm>
    </dsp:sp>
    <dsp:sp modelId="{8310FB28-1828-4D4F-B72F-D2D130144E95}">
      <dsp:nvSpPr>
        <dsp:cNvPr id="0" name=""/>
        <dsp:cNvSpPr/>
      </dsp:nvSpPr>
      <dsp:spPr>
        <a:xfrm>
          <a:off x="0" y="2259396"/>
          <a:ext cx="6096000"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"This patient went unresponsive in front of my eyes, and I was able to recognize this change immediately, check for a pulse, and start chest compressions... I feel better prepared now for changes in my patient’s status and how to react calmly to these changes."</a:t>
          </a:r>
        </a:p>
      </dsp:txBody>
      <dsp:txXfrm>
        <a:off x="0" y="2259396"/>
        <a:ext cx="6096000" cy="774180"/>
      </dsp:txXfrm>
    </dsp:sp>
    <dsp:sp modelId="{698B21C3-5DEE-4CAA-95AA-5C2ABF3A9FF6}">
      <dsp:nvSpPr>
        <dsp:cNvPr id="0" name=""/>
        <dsp:cNvSpPr/>
      </dsp:nvSpPr>
      <dsp:spPr>
        <a:xfrm>
          <a:off x="0" y="3033576"/>
          <a:ext cx="60960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Deeper Understanding of Clinical Concepts</a:t>
          </a:r>
        </a:p>
      </dsp:txBody>
      <dsp:txXfrm>
        <a:off x="19904" y="3053480"/>
        <a:ext cx="6056192" cy="367937"/>
      </dsp:txXfrm>
    </dsp:sp>
    <dsp:sp modelId="{FF44D06A-C863-4C46-B57B-6479CC4072BF}">
      <dsp:nvSpPr>
        <dsp:cNvPr id="0" name=""/>
        <dsp:cNvSpPr/>
      </dsp:nvSpPr>
      <dsp:spPr>
        <a:xfrm>
          <a:off x="0" y="3441321"/>
          <a:ext cx="6096000" cy="59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"This program helped me break down the why and how of common clinical presentations and think past what’s directly in front of me. I liked the part where it would ask for differential diagnoses to remind us not to keep a one-track mind."</a:t>
          </a:r>
        </a:p>
      </dsp:txBody>
      <dsp:txXfrm>
        <a:off x="0" y="3441321"/>
        <a:ext cx="6096000" cy="5982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381000" y="685800"/>
            <a:ext cx="6096000" cy="3429000"/>
          </a:xfrm>
          <a:prstGeom prst="rect">
            <a:avLst/>
          </a:prstGeom>
        </p:spPr>
        <p:txBody>
          <a:bodyPr/>
          <a:lstStyle/>
          <a:p>
            <a:endParaRPr/>
          </a:p>
        </p:txBody>
      </p:sp>
      <p:sp>
        <p:nvSpPr>
          <p:cNvPr id="40" name="Shape 4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3390/admsci702001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Use this presentation to present to your hospital leadership; feel free to edit to fit your ED, hospital </a:t>
            </a:r>
            <a:r>
              <a:rPr lang="en-US" sz="1800"/>
              <a:t>or organizational needs.</a:t>
            </a:r>
            <a:endParaRPr lang="en-US" sz="1800" dirty="0"/>
          </a:p>
        </p:txBody>
      </p:sp>
    </p:spTree>
    <p:extLst>
      <p:ext uri="{BB962C8B-B14F-4D97-AF65-F5344CB8AC3E}">
        <p14:creationId xmlns:p14="http://schemas.microsoft.com/office/powerpoint/2010/main" val="1597415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discuss the time you took to research, or how you stumbled upon ENA’s ENRP.</a:t>
            </a:r>
          </a:p>
        </p:txBody>
      </p:sp>
    </p:spTree>
    <p:extLst>
      <p:ext uri="{BB962C8B-B14F-4D97-AF65-F5344CB8AC3E}">
        <p14:creationId xmlns:p14="http://schemas.microsoft.com/office/powerpoint/2010/main" val="157227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Founded in 1970, the Emergency Nurses Association (ENA) is the premier professional association dedicated to advancing excellence in emergency nursing. </a:t>
            </a:r>
          </a:p>
          <a:p>
            <a:pPr marL="171450" indent="-171450">
              <a:buFont typeface="Arial" panose="020B0604020202020204" pitchFamily="34" charset="0"/>
              <a:buChar char="•"/>
            </a:pPr>
            <a:r>
              <a:rPr lang="en-US" dirty="0"/>
              <a:t>With over 50 years of experience, ENA is a global leader in setting the standards for emergency care, offering cutting-edge education, research, and advocacy.</a:t>
            </a:r>
          </a:p>
          <a:p>
            <a:pPr marL="171450" indent="-171450">
              <a:buFont typeface="Arial" panose="020B0604020202020204" pitchFamily="34" charset="0"/>
              <a:buChar char="•"/>
            </a:pPr>
            <a:r>
              <a:rPr lang="en-US" dirty="0"/>
              <a:t>ENA represents more than 50,000 emergency nurses worldwide, working to improve patient care and safety while supporting the professional growth of emergency nursing staff.</a:t>
            </a:r>
          </a:p>
          <a:p>
            <a:pPr marL="171450" indent="-171450">
              <a:buFont typeface="Arial" panose="020B0604020202020204" pitchFamily="34" charset="0"/>
              <a:buChar char="•"/>
            </a:pPr>
            <a:r>
              <a:rPr lang="en-US" dirty="0"/>
              <a:t>ENA is widely recognized for its commitment to evidence-based practice, research-driven guidelines, and developing educational programs that empower emergency nurses to deliver high-quality, safe, and effective care in the most challenging environments.</a:t>
            </a:r>
          </a:p>
          <a:p>
            <a:pPr marL="171450" indent="-171450">
              <a:buFont typeface="Arial" panose="020B0604020202020204" pitchFamily="34" charset="0"/>
              <a:buChar char="•"/>
            </a:pPr>
            <a:r>
              <a:rPr lang="en-US" dirty="0"/>
              <a:t>The organization provides a platform for emergency nurses to network, collaborate, and lead advancements in emergency healthcare across diverse settings, from urban trauma centers to rural emergency departments.</a:t>
            </a:r>
          </a:p>
        </p:txBody>
      </p:sp>
    </p:spTree>
    <p:extLst>
      <p:ext uri="{BB962C8B-B14F-4D97-AF65-F5344CB8AC3E}">
        <p14:creationId xmlns:p14="http://schemas.microsoft.com/office/powerpoint/2010/main" val="347256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doubt that nurse residency programs offer substantial benefits. Well-structured and planned residencies provide newly graduated nurses with a supportive transition from academic environments to clinical practice. They also provide new nurses with a better understanding of the ED environment in a more scaffolded way. </a:t>
            </a:r>
          </a:p>
          <a:p>
            <a:endParaRPr lang="en-US" dirty="0"/>
          </a:p>
          <a:p>
            <a:r>
              <a:rPr lang="en-US" dirty="0"/>
              <a:t>Additionally, residency programs enhance the overall quality of patient care, as they equip new nurses with the skills and confidence to perform effectively. </a:t>
            </a:r>
          </a:p>
          <a:p>
            <a:endParaRPr lang="en-US" dirty="0"/>
          </a:p>
          <a:p>
            <a:r>
              <a:rPr lang="en-US" dirty="0"/>
              <a:t>By fostering professional development and encouraging a culture of continuous learning, nurse residency programs also help to build a more competent and dedicated nursing workforce, which can improve patient outcomes and satisfaction.  It also helps to re-energize existing staff. The eagerness and enthusiasm new nurses bring is infectious.</a:t>
            </a:r>
          </a:p>
          <a:p>
            <a:endParaRPr lang="en-US" dirty="0"/>
          </a:p>
          <a:p>
            <a:r>
              <a:rPr lang="en-US" dirty="0"/>
              <a:t>Hospitals with well-structured residency programs often enjoy a stronger reputation as desirable employers, attracting top talent in a competitive market.</a:t>
            </a:r>
          </a:p>
          <a:p>
            <a:endParaRPr lang="en-US" b="0" i="0" dirty="0">
              <a:solidFill>
                <a:srgbClr val="212529"/>
              </a:solidFill>
              <a:effectLst/>
              <a:latin typeface="Open Sans" panose="020B0606030504020204" pitchFamily="34" charset="0"/>
            </a:endParaRPr>
          </a:p>
          <a:p>
            <a:r>
              <a:rPr lang="en-US" b="0" i="0" dirty="0">
                <a:solidFill>
                  <a:srgbClr val="212529"/>
                </a:solidFill>
                <a:effectLst/>
                <a:latin typeface="Open Sans" panose="020B0606030504020204" pitchFamily="34" charset="0"/>
              </a:rPr>
              <a:t>But there are some challenges, the first being, residency programs are extremely time consuming to development and maintain.</a:t>
            </a:r>
          </a:p>
          <a:p>
            <a:endParaRPr lang="en-US" b="0" i="0" dirty="0">
              <a:solidFill>
                <a:srgbClr val="212529"/>
              </a:solidFill>
              <a:effectLst/>
              <a:latin typeface="Open Sans" panose="020B0606030504020204" pitchFamily="34" charset="0"/>
            </a:endParaRPr>
          </a:p>
          <a:p>
            <a:r>
              <a:rPr lang="en-US" b="1" i="0" dirty="0">
                <a:solidFill>
                  <a:srgbClr val="212529"/>
                </a:solidFill>
                <a:effectLst/>
                <a:latin typeface="Open Sans" panose="020B0606030504020204" pitchFamily="34" charset="0"/>
              </a:rPr>
              <a:t>References:</a:t>
            </a:r>
          </a:p>
          <a:p>
            <a:endParaRPr lang="en-US" b="1" i="0" dirty="0">
              <a:solidFill>
                <a:srgbClr val="212529"/>
              </a:solidFill>
              <a:effectLst/>
              <a:latin typeface="Open Sans" panose="020B0606030504020204" pitchFamily="34" charset="0"/>
            </a:endParaRPr>
          </a:p>
          <a:p>
            <a:r>
              <a:rPr lang="en-US" b="0" i="0" dirty="0">
                <a:solidFill>
                  <a:srgbClr val="212121"/>
                </a:solidFill>
                <a:effectLst/>
                <a:highlight>
                  <a:srgbClr val="FFFFFF"/>
                </a:highlight>
                <a:latin typeface="BlinkMacSystemFont"/>
              </a:rPr>
              <a:t>Ackerson, K., &amp; Stiles, K. A. (2018). Value of Nurse Residency Programs in Retaining New Graduate Nurses and Their Potential Effect on the Nursing Shortage. </a:t>
            </a:r>
            <a:r>
              <a:rPr lang="en-US" b="0" i="1" dirty="0">
                <a:solidFill>
                  <a:srgbClr val="212121"/>
                </a:solidFill>
                <a:effectLst/>
                <a:highlight>
                  <a:srgbClr val="FFFFFF"/>
                </a:highlight>
                <a:latin typeface="BlinkMacSystemFont"/>
              </a:rPr>
              <a:t>Journal of continuing education in nursing</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49</a:t>
            </a:r>
            <a:r>
              <a:rPr lang="en-US" b="0" i="0" dirty="0">
                <a:solidFill>
                  <a:srgbClr val="212121"/>
                </a:solidFill>
                <a:effectLst/>
                <a:highlight>
                  <a:srgbClr val="FFFFFF"/>
                </a:highlight>
                <a:latin typeface="BlinkMacSystemFont"/>
              </a:rPr>
              <a:t>(6), 282–288. https://doi.org/10.3928/00220124-20180517-09</a:t>
            </a:r>
            <a:endParaRPr lang="en-US" b="1" i="0" dirty="0">
              <a:solidFill>
                <a:srgbClr val="212529"/>
              </a:solidFill>
              <a:effectLst/>
              <a:latin typeface="Open Sans" panose="020B0606030504020204" pitchFamily="34" charset="0"/>
            </a:endParaRPr>
          </a:p>
          <a:p>
            <a:endParaRPr lang="en-US" b="1" i="0" dirty="0">
              <a:solidFill>
                <a:srgbClr val="212529"/>
              </a:solidFill>
              <a:effectLst/>
              <a:latin typeface="Open Sans" panose="020B0606030504020204" pitchFamily="34" charset="0"/>
            </a:endParaRPr>
          </a:p>
          <a:p>
            <a:r>
              <a:rPr lang="en-US" b="0" i="0" dirty="0">
                <a:solidFill>
                  <a:srgbClr val="212121"/>
                </a:solidFill>
                <a:effectLst/>
                <a:highlight>
                  <a:srgbClr val="FFFFFF"/>
                </a:highlight>
                <a:latin typeface="BlinkMacSystemFont"/>
              </a:rPr>
              <a:t>Cochran C. (2017). Effectiveness and Best Practice Of Nurse Residency Programs: A Literature Review. </a:t>
            </a:r>
            <a:r>
              <a:rPr lang="en-US" b="0" i="1" dirty="0" err="1">
                <a:solidFill>
                  <a:srgbClr val="212121"/>
                </a:solidFill>
                <a:effectLst/>
                <a:highlight>
                  <a:srgbClr val="FFFFFF"/>
                </a:highlight>
                <a:latin typeface="BlinkMacSystemFont"/>
              </a:rPr>
              <a:t>Medsurg</a:t>
            </a:r>
            <a:r>
              <a:rPr lang="en-US" b="0" i="1" dirty="0">
                <a:solidFill>
                  <a:srgbClr val="212121"/>
                </a:solidFill>
                <a:effectLst/>
                <a:highlight>
                  <a:srgbClr val="FFFFFF"/>
                </a:highlight>
                <a:latin typeface="BlinkMacSystemFont"/>
              </a:rPr>
              <a:t> nursing : official journal of the Academy of Medical-Surgical Nurses</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26</a:t>
            </a:r>
            <a:r>
              <a:rPr lang="en-US" b="0" i="0" dirty="0">
                <a:solidFill>
                  <a:srgbClr val="212121"/>
                </a:solidFill>
                <a:effectLst/>
                <a:highlight>
                  <a:srgbClr val="FFFFFF"/>
                </a:highlight>
                <a:latin typeface="BlinkMacSystemFont"/>
              </a:rPr>
              <a:t>(1), 53–63.</a:t>
            </a:r>
            <a:endParaRPr lang="en-US" b="1" i="0" dirty="0">
              <a:solidFill>
                <a:srgbClr val="212529"/>
              </a:solidFill>
              <a:effectLst/>
              <a:highlight>
                <a:srgbClr val="FFFFFF"/>
              </a:highlight>
              <a:latin typeface="Open Sans" panose="020B0606030504020204" pitchFamily="34" charset="0"/>
            </a:endParaRPr>
          </a:p>
          <a:p>
            <a:endParaRPr lang="en-US" b="1" i="0" dirty="0">
              <a:solidFill>
                <a:srgbClr val="212529"/>
              </a:solidFill>
              <a:effectLst/>
              <a:latin typeface="Open Sans" panose="020B0606030504020204" pitchFamily="34" charset="0"/>
            </a:endParaRPr>
          </a:p>
          <a:p>
            <a:r>
              <a:rPr lang="en-US" b="0" i="0" dirty="0" err="1">
                <a:solidFill>
                  <a:srgbClr val="212121"/>
                </a:solidFill>
                <a:effectLst/>
                <a:highlight>
                  <a:srgbClr val="FFFFFF"/>
                </a:highlight>
                <a:latin typeface="BlinkMacSystemFont"/>
              </a:rPr>
              <a:t>Eckerson</a:t>
            </a:r>
            <a:r>
              <a:rPr lang="en-US" b="0" i="0" dirty="0">
                <a:solidFill>
                  <a:srgbClr val="212121"/>
                </a:solidFill>
                <a:effectLst/>
                <a:highlight>
                  <a:srgbClr val="FFFFFF"/>
                </a:highlight>
                <a:latin typeface="BlinkMacSystemFont"/>
              </a:rPr>
              <a:t> C. M. (2018). The impact of nurse residency programs in the United States on improving retention and satisfaction of new nurse hires: An evidence-based literature review. </a:t>
            </a:r>
            <a:r>
              <a:rPr lang="en-US" b="0" i="1" dirty="0">
                <a:solidFill>
                  <a:srgbClr val="212121"/>
                </a:solidFill>
                <a:effectLst/>
                <a:highlight>
                  <a:srgbClr val="FFFFFF"/>
                </a:highlight>
                <a:latin typeface="BlinkMacSystemFont"/>
              </a:rPr>
              <a:t>Nurse education today</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71</a:t>
            </a:r>
            <a:r>
              <a:rPr lang="en-US" b="0" i="0" dirty="0">
                <a:solidFill>
                  <a:srgbClr val="212121"/>
                </a:solidFill>
                <a:effectLst/>
                <a:highlight>
                  <a:srgbClr val="FFFFFF"/>
                </a:highlight>
                <a:latin typeface="BlinkMacSystemFont"/>
              </a:rPr>
              <a:t>, 84–90. https://doi.org/10.1016/j.nedt.2018.09.003</a:t>
            </a:r>
          </a:p>
          <a:p>
            <a:endParaRPr lang="en-US" b="0" i="0" dirty="0">
              <a:solidFill>
                <a:srgbClr val="212121"/>
              </a:solidFill>
              <a:effectLst/>
              <a:highlight>
                <a:srgbClr val="FFFFFF"/>
              </a:highlight>
              <a:latin typeface="BlinkMacSystemFont"/>
            </a:endParaRPr>
          </a:p>
          <a:p>
            <a:r>
              <a:rPr lang="en-US" b="0" i="0" dirty="0">
                <a:solidFill>
                  <a:srgbClr val="212121"/>
                </a:solidFill>
                <a:effectLst/>
                <a:highlight>
                  <a:srgbClr val="FFFFFF"/>
                </a:highlight>
                <a:latin typeface="BlinkMacSystemFont"/>
              </a:rPr>
              <a:t>Han, P., Duan, X., Wang, L., Zhu, X., &amp; Jiang, J. (2022). Stress and coping experience in Nurse Residency Programs for new graduate nurses: A qualitative meta-synthesis. </a:t>
            </a:r>
            <a:r>
              <a:rPr lang="en-US" b="0" i="1" dirty="0">
                <a:solidFill>
                  <a:srgbClr val="212121"/>
                </a:solidFill>
                <a:effectLst/>
                <a:highlight>
                  <a:srgbClr val="FFFFFF"/>
                </a:highlight>
                <a:latin typeface="BlinkMacSystemFont"/>
              </a:rPr>
              <a:t>Frontiers in public health</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10</a:t>
            </a:r>
            <a:r>
              <a:rPr lang="en-US" b="0" i="0" dirty="0">
                <a:solidFill>
                  <a:srgbClr val="212121"/>
                </a:solidFill>
                <a:effectLst/>
                <a:highlight>
                  <a:srgbClr val="FFFFFF"/>
                </a:highlight>
                <a:latin typeface="BlinkMacSystemFont"/>
              </a:rPr>
              <a:t>, 979626. https://doi.org/10.3389/fpubh.2022.979626</a:t>
            </a:r>
          </a:p>
          <a:p>
            <a:endParaRPr lang="en-US" b="0" i="0" dirty="0">
              <a:solidFill>
                <a:srgbClr val="212121"/>
              </a:solidFill>
              <a:effectLst/>
              <a:highlight>
                <a:srgbClr val="FFFFFF"/>
              </a:highlight>
              <a:latin typeface="BlinkMacSystemFont"/>
            </a:endParaRPr>
          </a:p>
          <a:p>
            <a:r>
              <a:rPr lang="en-US" b="0" i="0" dirty="0">
                <a:solidFill>
                  <a:srgbClr val="212121"/>
                </a:solidFill>
                <a:effectLst/>
                <a:highlight>
                  <a:srgbClr val="FFFFFF"/>
                </a:highlight>
                <a:latin typeface="BlinkMacSystemFont"/>
              </a:rPr>
              <a:t>Knighten M. L. (2022). New Nurse Residency Programs: Benefits and Return on Investment. </a:t>
            </a:r>
            <a:r>
              <a:rPr lang="en-US" b="0" i="1" dirty="0">
                <a:solidFill>
                  <a:srgbClr val="212121"/>
                </a:solidFill>
                <a:effectLst/>
                <a:highlight>
                  <a:srgbClr val="FFFFFF"/>
                </a:highlight>
                <a:latin typeface="BlinkMacSystemFont"/>
              </a:rPr>
              <a:t>Nursing administration quarterly</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46</a:t>
            </a:r>
            <a:r>
              <a:rPr lang="en-US" b="0" i="0" dirty="0">
                <a:solidFill>
                  <a:srgbClr val="212121"/>
                </a:solidFill>
                <a:effectLst/>
                <a:highlight>
                  <a:srgbClr val="FFFFFF"/>
                </a:highlight>
                <a:latin typeface="BlinkMacSystemFont"/>
              </a:rPr>
              <a:t>(2), 185–190. https://doi.org/10.1097/NAQ.0000000000000522</a:t>
            </a:r>
          </a:p>
          <a:p>
            <a:endParaRPr lang="en-US" b="0" i="0" dirty="0">
              <a:solidFill>
                <a:srgbClr val="212121"/>
              </a:solidFill>
              <a:effectLst/>
              <a:highlight>
                <a:srgbClr val="FFFFFF"/>
              </a:highlight>
              <a:latin typeface="BlinkMacSystemFont"/>
            </a:endParaRPr>
          </a:p>
          <a:p>
            <a:r>
              <a:rPr lang="en-US" b="0" i="0" dirty="0">
                <a:solidFill>
                  <a:srgbClr val="212121"/>
                </a:solidFill>
                <a:effectLst/>
                <a:highlight>
                  <a:srgbClr val="FFFFFF"/>
                </a:highlight>
                <a:latin typeface="BlinkMacSystemFont"/>
              </a:rPr>
              <a:t>Miller, C. M., Meyer, K., Riemann, L. A., Carter, B. T., &amp; Brant, J. M. (2023). Transition Into Practice: Outcomes of a Nurse Residency Program. </a:t>
            </a:r>
            <a:r>
              <a:rPr lang="en-US" b="0" i="1" dirty="0">
                <a:solidFill>
                  <a:srgbClr val="212121"/>
                </a:solidFill>
                <a:effectLst/>
                <a:highlight>
                  <a:srgbClr val="FFFFFF"/>
                </a:highlight>
                <a:latin typeface="BlinkMacSystemFont"/>
              </a:rPr>
              <a:t>Journal of continuing education in nursing</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54</a:t>
            </a:r>
            <a:r>
              <a:rPr lang="en-US" b="0" i="0" dirty="0">
                <a:solidFill>
                  <a:srgbClr val="212121"/>
                </a:solidFill>
                <a:effectLst/>
                <a:highlight>
                  <a:srgbClr val="FFFFFF"/>
                </a:highlight>
                <a:latin typeface="BlinkMacSystemFont"/>
              </a:rPr>
              <a:t>(1), 32–39. https://doi.org/10.3928/00220124-20221207-08</a:t>
            </a:r>
            <a:endParaRPr lang="en-US" b="1" i="0" dirty="0">
              <a:solidFill>
                <a:srgbClr val="212529"/>
              </a:solidFill>
              <a:effectLst/>
              <a:highlight>
                <a:srgbClr val="FFFFFF"/>
              </a:highlight>
              <a:latin typeface="Open Sans" panose="020B0606030504020204" pitchFamily="34" charset="0"/>
            </a:endParaRPr>
          </a:p>
          <a:p>
            <a:endParaRPr lang="en-US" b="1" i="0" dirty="0">
              <a:solidFill>
                <a:srgbClr val="212529"/>
              </a:solidFill>
              <a:effectLst/>
              <a:latin typeface="Open Sans" panose="020B0606030504020204" pitchFamily="34" charset="0"/>
            </a:endParaRPr>
          </a:p>
          <a:p>
            <a:r>
              <a:rPr lang="en-US" b="0" i="0" dirty="0">
                <a:solidFill>
                  <a:srgbClr val="212121"/>
                </a:solidFill>
                <a:effectLst/>
                <a:highlight>
                  <a:srgbClr val="FFFFFF"/>
                </a:highlight>
                <a:latin typeface="BlinkMacSystemFont"/>
              </a:rPr>
              <a:t>Van Camp, J., &amp; Chappy, S. (2017). The Effectiveness of Nurse Residency Programs on Retention: A Systematic Review. </a:t>
            </a:r>
            <a:r>
              <a:rPr lang="en-US" b="0" i="1" dirty="0">
                <a:solidFill>
                  <a:srgbClr val="212121"/>
                </a:solidFill>
                <a:effectLst/>
                <a:highlight>
                  <a:srgbClr val="FFFFFF"/>
                </a:highlight>
                <a:latin typeface="BlinkMacSystemFont"/>
              </a:rPr>
              <a:t>AORN journal</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106</a:t>
            </a:r>
            <a:r>
              <a:rPr lang="en-US" b="0" i="0" dirty="0">
                <a:solidFill>
                  <a:srgbClr val="212121"/>
                </a:solidFill>
                <a:effectLst/>
                <a:highlight>
                  <a:srgbClr val="FFFFFF"/>
                </a:highlight>
                <a:latin typeface="BlinkMacSystemFont"/>
              </a:rPr>
              <a:t>(2), 128–144. https://doi.org/10.1016/j.aorn.2017.06.003</a:t>
            </a:r>
          </a:p>
          <a:p>
            <a:endParaRPr lang="en-US" b="0" i="0" dirty="0">
              <a:solidFill>
                <a:srgbClr val="212121"/>
              </a:solidFill>
              <a:effectLst/>
              <a:highlight>
                <a:srgbClr val="FFFFFF"/>
              </a:highlight>
              <a:latin typeface="BlinkMacSystemFont"/>
            </a:endParaRPr>
          </a:p>
          <a:p>
            <a:r>
              <a:rPr lang="en-US" b="0" i="0" dirty="0">
                <a:solidFill>
                  <a:srgbClr val="212121"/>
                </a:solidFill>
                <a:effectLst/>
                <a:highlight>
                  <a:srgbClr val="FFFFFF"/>
                </a:highlight>
                <a:latin typeface="BlinkMacSystemFont"/>
              </a:rPr>
              <a:t>Wildermuth, M. M., </a:t>
            </a:r>
            <a:r>
              <a:rPr lang="en-US" b="0" i="0" dirty="0" err="1">
                <a:solidFill>
                  <a:srgbClr val="212121"/>
                </a:solidFill>
                <a:effectLst/>
                <a:highlight>
                  <a:srgbClr val="FFFFFF"/>
                </a:highlight>
                <a:latin typeface="BlinkMacSystemFont"/>
              </a:rPr>
              <a:t>Weltin</a:t>
            </a:r>
            <a:r>
              <a:rPr lang="en-US" b="0" i="0" dirty="0">
                <a:solidFill>
                  <a:srgbClr val="212121"/>
                </a:solidFill>
                <a:effectLst/>
                <a:highlight>
                  <a:srgbClr val="FFFFFF"/>
                </a:highlight>
                <a:latin typeface="BlinkMacSystemFont"/>
              </a:rPr>
              <a:t>, A., &amp; Simmons, A. (2020). Transition experiences of nurses as students and new graduate nurses in a collaborative nurse residency program. </a:t>
            </a:r>
            <a:r>
              <a:rPr lang="en-US" b="0" i="1" dirty="0">
                <a:solidFill>
                  <a:srgbClr val="212121"/>
                </a:solidFill>
                <a:effectLst/>
                <a:highlight>
                  <a:srgbClr val="FFFFFF"/>
                </a:highlight>
                <a:latin typeface="BlinkMacSystemFont"/>
              </a:rPr>
              <a:t>Journal of professional nursing : official journal of the American Association of Colleges of Nursing</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36</a:t>
            </a:r>
            <a:r>
              <a:rPr lang="en-US" b="0" i="0" dirty="0">
                <a:solidFill>
                  <a:srgbClr val="212121"/>
                </a:solidFill>
                <a:effectLst/>
                <a:highlight>
                  <a:srgbClr val="FFFFFF"/>
                </a:highlight>
                <a:latin typeface="BlinkMacSystemFont"/>
              </a:rPr>
              <a:t>(1), 69–75. https://doi.org/10.1016/j.profnurs.2019.06.006</a:t>
            </a:r>
            <a:endParaRPr lang="en-US" b="0" i="0" dirty="0">
              <a:solidFill>
                <a:srgbClr val="212529"/>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7B503EB1-A1F1-420E-BF51-18B35755E658}" type="slidenum">
              <a:rPr lang="en-US" smtClean="0"/>
              <a:t>12</a:t>
            </a:fld>
            <a:endParaRPr lang="en-US"/>
          </a:p>
        </p:txBody>
      </p:sp>
    </p:spTree>
    <p:extLst>
      <p:ext uri="{BB962C8B-B14F-4D97-AF65-F5344CB8AC3E}">
        <p14:creationId xmlns:p14="http://schemas.microsoft.com/office/powerpoint/2010/main" val="362852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Recognizing this, the ENA develop an emergency nurse residency program with the goal of creating a standardizing new graduate and transitional nursing onboarding.</a:t>
            </a:r>
          </a:p>
          <a:p>
            <a:pPr marL="171450" indent="-171450">
              <a:buFont typeface="Arial" panose="020B0604020202020204" pitchFamily="34" charset="0"/>
              <a:buChar char="•"/>
            </a:pPr>
            <a:r>
              <a:rPr lang="en-US" dirty="0"/>
              <a:t>Emergency Nurse Residency Program (ENRP) is a comprehensive, structured educational program designed to bridge the gap between nursing school and real-world emergency nursing practice.</a:t>
            </a:r>
          </a:p>
          <a:p>
            <a:pPr marL="171450" indent="-171450">
              <a:buFont typeface="Arial" panose="020B0604020202020204" pitchFamily="34" charset="0"/>
              <a:buChar char="•"/>
            </a:pPr>
            <a:r>
              <a:rPr lang="en-US" dirty="0"/>
              <a:t>Tailored specifically for new graduate nurses or nurses transitioning to emergency care, ENRP ensures that participants build critical thinking, clinical judgment, and specialized skills necessary for the high-pressure and fast-paced environment of the emergency department (ED).</a:t>
            </a:r>
          </a:p>
          <a:p>
            <a:pPr marL="171450" indent="-171450">
              <a:buFont typeface="Arial" panose="020B0604020202020204" pitchFamily="34" charset="0"/>
              <a:buChar char="•"/>
            </a:pPr>
            <a:r>
              <a:rPr lang="en-US" dirty="0"/>
              <a:t>ENRP emphasizes the development of critical emergency nursing skills, including clinical decision-making, patient assessment, safety protocols, and collaborative team-based care.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Reference: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Emergency Nurses Association. (2024). Emergency Nurse Residency Program (ENRP). www.ena.org/enrp</a:t>
            </a:r>
          </a:p>
          <a:p>
            <a:pPr algn="l" rtl="0" fontAlgn="base"/>
            <a:endParaRPr lang="en-US" dirty="0"/>
          </a:p>
          <a:p>
            <a:pPr algn="l" rtl="0" fontAlgn="base"/>
            <a:endParaRPr lang="en-US" dirty="0"/>
          </a:p>
          <a:p>
            <a:pPr algn="l" rtl="0" fontAlgn="base"/>
            <a:endParaRPr lang="en-US" sz="1800" b="0" i="0" u="none" strike="noStrike" dirty="0">
              <a:solidFill>
                <a:srgbClr val="000000"/>
              </a:solidFill>
              <a:effectLst/>
              <a:latin typeface="Calibri" panose="020F0502020204030204" pitchFamily="34" charset="0"/>
            </a:endParaRPr>
          </a:p>
          <a:p>
            <a:endParaRPr lang="en-US" sz="1800" b="0" i="0" dirty="0">
              <a:solidFill>
                <a:srgbClr val="000000"/>
              </a:solidFill>
              <a:effectLst/>
              <a:latin typeface="Nunito Sans Light" pitchFamily="2" charset="0"/>
            </a:endParaRPr>
          </a:p>
          <a:p>
            <a:endParaRPr lang="en-US" dirty="0"/>
          </a:p>
        </p:txBody>
      </p:sp>
      <p:sp>
        <p:nvSpPr>
          <p:cNvPr id="4" name="Slide Number Placeholder 3"/>
          <p:cNvSpPr>
            <a:spLocks noGrp="1"/>
          </p:cNvSpPr>
          <p:nvPr>
            <p:ph type="sldNum" sz="quarter" idx="5"/>
          </p:nvPr>
        </p:nvSpPr>
        <p:spPr/>
        <p:txBody>
          <a:bodyPr/>
          <a:lstStyle/>
          <a:p>
            <a:fld id="{97B57C4B-B141-44CD-9346-61DF45893534}" type="slidenum">
              <a:rPr lang="en-US" smtClean="0"/>
              <a:t>13</a:t>
            </a:fld>
            <a:endParaRPr lang="en-US"/>
          </a:p>
        </p:txBody>
      </p:sp>
    </p:spTree>
    <p:extLst>
      <p:ext uri="{BB962C8B-B14F-4D97-AF65-F5344CB8AC3E}">
        <p14:creationId xmlns:p14="http://schemas.microsoft.com/office/powerpoint/2010/main" val="1245256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several components to the residency program, which you can see here. In addition to providing a robust learning experience for the new grad or new to the ED nurse, ENA also provides tailored schedules to meet our needs and a roadmap of the various ways to integrate the program into our hospital’s emergency department.</a:t>
            </a:r>
          </a:p>
          <a:p>
            <a:endParaRPr lang="en-US" dirty="0"/>
          </a:p>
        </p:txBody>
      </p:sp>
      <p:sp>
        <p:nvSpPr>
          <p:cNvPr id="4" name="Slide Number Placeholder 3"/>
          <p:cNvSpPr>
            <a:spLocks noGrp="1"/>
          </p:cNvSpPr>
          <p:nvPr>
            <p:ph type="sldNum" sz="quarter" idx="5"/>
          </p:nvPr>
        </p:nvSpPr>
        <p:spPr/>
        <p:txBody>
          <a:bodyPr/>
          <a:lstStyle/>
          <a:p>
            <a:fld id="{3A900C32-6B12-4AAE-AB80-685DE9CFB82D}" type="slidenum">
              <a:rPr lang="en-US" smtClean="0"/>
              <a:t>14</a:t>
            </a:fld>
            <a:endParaRPr lang="en-US"/>
          </a:p>
        </p:txBody>
      </p:sp>
    </p:spTree>
    <p:extLst>
      <p:ext uri="{BB962C8B-B14F-4D97-AF65-F5344CB8AC3E}">
        <p14:creationId xmlns:p14="http://schemas.microsoft.com/office/powerpoint/2010/main" val="85738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They offer individualized program support with a dedicated, experienced emergency nurse, as support. </a:t>
            </a:r>
          </a:p>
          <a:p>
            <a:pPr marL="171450" indent="-171450">
              <a:buFont typeface="Arial" panose="020B0604020202020204" pitchFamily="34" charset="0"/>
              <a:buChar char="•"/>
            </a:pPr>
            <a:r>
              <a:rPr lang="en-US" dirty="0"/>
              <a:t>ENA will collaborate with us to perform an environmental scan of our current nurse onboarding, offer creative solutions, and help tailor the program to meet our needs</a:t>
            </a:r>
          </a:p>
          <a:p>
            <a:pPr marL="171450" indent="-171450">
              <a:buFont typeface="Arial" panose="020B0604020202020204" pitchFamily="34" charset="0"/>
              <a:buChar char="•"/>
            </a:pPr>
            <a:r>
              <a:rPr lang="en-US" dirty="0"/>
              <a:t>They will continue to guide us, assist with any troubleshooting, and provide continued support during the length of our subscription.</a:t>
            </a:r>
          </a:p>
          <a:p>
            <a:endParaRPr lang="en-US" dirty="0"/>
          </a:p>
        </p:txBody>
      </p:sp>
      <p:sp>
        <p:nvSpPr>
          <p:cNvPr id="4" name="Slide Number Placeholder 3"/>
          <p:cNvSpPr>
            <a:spLocks noGrp="1"/>
          </p:cNvSpPr>
          <p:nvPr>
            <p:ph type="sldNum" sz="quarter" idx="5"/>
          </p:nvPr>
        </p:nvSpPr>
        <p:spPr/>
        <p:txBody>
          <a:bodyPr/>
          <a:lstStyle/>
          <a:p>
            <a:fld id="{A967573F-F96F-42CA-B798-DCC6A5A1465C}" type="slidenum">
              <a:rPr lang="en-US" smtClean="0"/>
              <a:t>15</a:t>
            </a:fld>
            <a:endParaRPr lang="en-US"/>
          </a:p>
        </p:txBody>
      </p:sp>
    </p:spTree>
    <p:extLst>
      <p:ext uri="{BB962C8B-B14F-4D97-AF65-F5344CB8AC3E}">
        <p14:creationId xmlns:p14="http://schemas.microsoft.com/office/powerpoint/2010/main" val="2656416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program is based on a subscription model. Hospitals can purchase a 1-to-3-year subscription to the ENA’s residency program. The program is unlimited, meaning, we can put through as many nurses as we’d like through the program, it’s not based on per seat or per student. Rather we pay according to our subscription term. We will have unlimited access to all of the educational material and the cost is based on annual ED visits. ENA does offer discounts for longer-term subscription for 3 threes.</a:t>
            </a:r>
          </a:p>
          <a:p>
            <a:pPr marL="171450" indent="-171450">
              <a:buFont typeface="Arial" panose="020B0604020202020204" pitchFamily="34" charset="0"/>
              <a:buChar char="•"/>
            </a:pPr>
            <a:r>
              <a:rPr lang="en-US" dirty="0"/>
              <a:t>Depending on the term of our subscription, ENA also offer onsite onboarding of our educators for hospitals that have a 3-year subscription. Which means, ENA will come here to our hospital, walk us through the program, and essentially train the trainer. While they are here, there is an opportunity for ENA to facilitate a preceptor workshop.</a:t>
            </a:r>
          </a:p>
        </p:txBody>
      </p:sp>
    </p:spTree>
    <p:extLst>
      <p:ext uri="{BB962C8B-B14F-4D97-AF65-F5344CB8AC3E}">
        <p14:creationId xmlns:p14="http://schemas.microsoft.com/office/powerpoint/2010/main" val="2049924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ENA’s preceptor workshop is a 4-hour live, in-person workshop delivered by ENA nurses that teach Precepting.</a:t>
            </a:r>
          </a:p>
          <a:p>
            <a:pPr marL="171450" indent="-171450">
              <a:buFont typeface="Arial" panose="020B0604020202020204" pitchFamily="34" charset="0"/>
              <a:buChar char="•"/>
            </a:pPr>
            <a:r>
              <a:rPr lang="en-US" dirty="0"/>
              <a:t>They go over roles and responsibilities of a preceptor, how to identify learning gaps, they teach different communication techniques include providing constructive criticism, and there are multiple practice scenarios for communication and role playing.</a:t>
            </a:r>
          </a:p>
          <a:p>
            <a:pPr marL="171450" indent="-171450">
              <a:buFont typeface="Arial" panose="020B0604020202020204" pitchFamily="34" charset="0"/>
              <a:buChar char="•"/>
            </a:pPr>
            <a:r>
              <a:rPr lang="en-US" dirty="0"/>
              <a:t>The workshop has been delivered to all different types of nurses, not just ED nurses, and it’s also been taught across different health disciplines, like patient care technicians, who have benefitted from the workshop.</a:t>
            </a:r>
          </a:p>
          <a:p>
            <a:pPr marL="171450" indent="-171450">
              <a:buFont typeface="Arial" panose="020B0604020202020204" pitchFamily="34" charset="0"/>
              <a:buChar char="•"/>
            </a:pPr>
            <a:r>
              <a:rPr lang="en-US" dirty="0"/>
              <a:t>If we’re interested, we can reach out to ENA for more information.</a:t>
            </a:r>
          </a:p>
          <a:p>
            <a:pPr marL="171450" indent="-171450">
              <a:buFont typeface="Arial" panose="020B0604020202020204" pitchFamily="34" charset="0"/>
              <a:buChar char="•"/>
            </a:pPr>
            <a:r>
              <a:rPr lang="en-US" dirty="0"/>
              <a:t>For hospitals that subscribe to a 3-year term, ENA provides 1 preceptor workshop.</a:t>
            </a:r>
          </a:p>
        </p:txBody>
      </p:sp>
      <p:sp>
        <p:nvSpPr>
          <p:cNvPr id="4" name="Slide Number Placeholder 3"/>
          <p:cNvSpPr>
            <a:spLocks noGrp="1"/>
          </p:cNvSpPr>
          <p:nvPr>
            <p:ph type="sldNum" sz="quarter" idx="5"/>
          </p:nvPr>
        </p:nvSpPr>
        <p:spPr/>
        <p:txBody>
          <a:bodyPr/>
          <a:lstStyle/>
          <a:p>
            <a:fld id="{A967573F-F96F-42CA-B798-DCC6A5A1465C}" type="slidenum">
              <a:rPr lang="en-US" smtClean="0"/>
              <a:t>17</a:t>
            </a:fld>
            <a:endParaRPr lang="en-US"/>
          </a:p>
        </p:txBody>
      </p:sp>
    </p:spTree>
    <p:extLst>
      <p:ext uri="{BB962C8B-B14F-4D97-AF65-F5344CB8AC3E}">
        <p14:creationId xmlns:p14="http://schemas.microsoft.com/office/powerpoint/2010/main" val="3517927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ENA provides 15 didactic educational topics which include agendas, lecture slides, instructor notes, and instructor tips. The content is housed in ENA's learning management system which can be easily accessed via the Internet. Included in the agendas are recommended equipment lists and common policies and procedures.</a:t>
            </a:r>
          </a:p>
          <a:p>
            <a:pPr marL="171450" indent="-171450">
              <a:buFont typeface="Arial" panose="020B0604020202020204" pitchFamily="34" charset="0"/>
              <a:buChar char="•"/>
            </a:pPr>
            <a:r>
              <a:rPr lang="en-US" dirty="0"/>
              <a:t>There are over 30 classroom case studies that also include slides decks, instructor notes and instructor tips to help guide educators on learner engagement and reminders of integration of documentation and learner engagement.</a:t>
            </a:r>
          </a:p>
          <a:p>
            <a:pPr marL="171450" indent="-171450">
              <a:buFont typeface="Arial" panose="020B0604020202020204" pitchFamily="34" charset="0"/>
              <a:buChar char="•"/>
            </a:pPr>
            <a:r>
              <a:rPr lang="en-US" dirty="0"/>
              <a:t>ENA provides 17 simulation scenarios that can be done either table top, low fidelity or high-fidelity in a simulation lab.</a:t>
            </a:r>
          </a:p>
          <a:p>
            <a:pPr marL="171450" indent="-171450">
              <a:buFont typeface="Arial" panose="020B0604020202020204" pitchFamily="34" charset="0"/>
              <a:buChar char="•"/>
            </a:pPr>
            <a:r>
              <a:rPr lang="en-US" dirty="0"/>
              <a:t>Each resident that we put through our program also receives self-paced learning modules created and developed by ENA.</a:t>
            </a:r>
          </a:p>
          <a:p>
            <a:pPr marL="171450" indent="-171450">
              <a:buFont typeface="Arial" panose="020B0604020202020204" pitchFamily="34" charset="0"/>
              <a:buChar char="•"/>
            </a:pPr>
            <a:r>
              <a:rPr lang="en-US" dirty="0"/>
              <a:t>Also, each resident will receive a workbook to help supplement their learning throughout the program.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905496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part of ENA’s mission and values, ENA is a strong advocate for healthy work environments and strives to bring more attention to this topic. As part of their initiatives, they also include a structured framework for mentorship through the role coaches.</a:t>
            </a:r>
          </a:p>
          <a:p>
            <a:pPr marL="171450" indent="-171450">
              <a:buFont typeface="Arial" panose="020B0604020202020204" pitchFamily="34" charset="0"/>
              <a:buChar char="•"/>
            </a:pPr>
            <a:r>
              <a:rPr lang="en-US" dirty="0"/>
              <a:t>Reflection sessions are another opportunity to debrief review cases in a supportive and safe environment, and help build confidence and coping skills. Reflection sessions are guided discussions that help guide residents in developing critical thinking while learning from others, all in the effort to help promote a healthy work environment.</a:t>
            </a:r>
          </a:p>
        </p:txBody>
      </p:sp>
    </p:spTree>
    <p:extLst>
      <p:ext uri="{BB962C8B-B14F-4D97-AF65-F5344CB8AC3E}">
        <p14:creationId xmlns:p14="http://schemas.microsoft.com/office/powerpoint/2010/main" val="187591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this time to introduce yourself, provide your name, title, and experience. </a:t>
            </a:r>
          </a:p>
          <a:p>
            <a:pPr marL="171450" indent="-171450">
              <a:buFont typeface="Arial" panose="020B0604020202020204" pitchFamily="34" charset="0"/>
              <a:buChar char="•"/>
            </a:pPr>
            <a:r>
              <a:rPr lang="en-US" dirty="0"/>
              <a:t>Allow others in the meeting to introduce themselves</a:t>
            </a:r>
          </a:p>
        </p:txBody>
      </p:sp>
    </p:spTree>
    <p:extLst>
      <p:ext uri="{BB962C8B-B14F-4D97-AF65-F5344CB8AC3E}">
        <p14:creationId xmlns:p14="http://schemas.microsoft.com/office/powerpoint/2010/main" val="1659809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tangible benefits of partnering with ENA and obtaining their emergency nurse residency program. First let’s take a look at the value proposition</a:t>
            </a:r>
          </a:p>
        </p:txBody>
      </p:sp>
    </p:spTree>
    <p:extLst>
      <p:ext uri="{BB962C8B-B14F-4D97-AF65-F5344CB8AC3E}">
        <p14:creationId xmlns:p14="http://schemas.microsoft.com/office/powerpoint/2010/main" val="1084947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data is specifically examining emergency nurse residents after 18 weeks of ENRP residency. What is significant about this data is that after only 18 weeks, a good majority of residents participating in the program feel confident in their ability to obtain a patient history, identify red flags, perform a patient assessment and independently initiate interventions. </a:t>
            </a:r>
          </a:p>
          <a:p>
            <a:endParaRPr lang="en-US" dirty="0"/>
          </a:p>
          <a:p>
            <a:r>
              <a:rPr lang="en-US" dirty="0"/>
              <a:t>The data shows that the ENRP builds confident, competent nurses who can deliver excellent emergency care, improving patient outcomes and operational efficiency. For hospitals, purchasing this program would not only develop a skilled workforce but also support long-term goals such as staff retention, better patient care, and maintaining a strong reputation.</a:t>
            </a:r>
          </a:p>
          <a:p>
            <a:endParaRPr lang="en-US" dirty="0"/>
          </a:p>
          <a:p>
            <a:r>
              <a:rPr lang="en-US" dirty="0"/>
              <a:t>n=188, 10% response rate 34 EDs </a:t>
            </a:r>
          </a:p>
        </p:txBody>
      </p:sp>
    </p:spTree>
    <p:extLst>
      <p:ext uri="{BB962C8B-B14F-4D97-AF65-F5344CB8AC3E}">
        <p14:creationId xmlns:p14="http://schemas.microsoft.com/office/powerpoint/2010/main" val="240171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you’re looking at here is the residents’ reported confidence levels. So, we measure their confidence pre-residency then post completion of the program.</a:t>
            </a:r>
          </a:p>
          <a:p>
            <a:endParaRPr lang="en-US"/>
          </a:p>
          <a:p>
            <a:r>
              <a:rPr lang="en-US"/>
              <a:t>These are results we would expect to see. They are feeling more confident getting a patient history, they still need help identifying red flags, and that’s completely normal, but we do see an increase in their confidence. This is great news.</a:t>
            </a:r>
          </a:p>
          <a:p>
            <a:endParaRPr lang="en-US"/>
          </a:p>
          <a:p>
            <a:r>
              <a:rPr lang="en-US"/>
              <a:t>They also do feel stronger about initiating interventions, anticipating diagnostic tests, and performing assessments. </a:t>
            </a:r>
          </a:p>
          <a:p>
            <a:endParaRPr lang="en-US"/>
          </a:p>
          <a:p>
            <a:r>
              <a:rPr lang="en-US"/>
              <a:t>Getting anyone to complete surveys is tough as I am sure many of you know. Once the nurses are out on their own on the floor, it’s hard to get them to complete our survey and submit data. But we’ve created some solutions to help so we’re hoping this coming year, we’ll have more results to share.</a:t>
            </a:r>
          </a:p>
        </p:txBody>
      </p:sp>
      <p:sp>
        <p:nvSpPr>
          <p:cNvPr id="4" name="Slide Number Placeholder 3"/>
          <p:cNvSpPr>
            <a:spLocks noGrp="1"/>
          </p:cNvSpPr>
          <p:nvPr>
            <p:ph type="sldNum" sz="quarter" idx="5"/>
          </p:nvPr>
        </p:nvSpPr>
        <p:spPr/>
        <p:txBody>
          <a:bodyPr/>
          <a:lstStyle/>
          <a:p>
            <a:fld id="{940475EF-504E-439C-86FC-99042864B77F}" type="slidenum">
              <a:rPr lang="en-US" smtClean="0"/>
              <a:t>22</a:t>
            </a:fld>
            <a:endParaRPr lang="en-US"/>
          </a:p>
        </p:txBody>
      </p:sp>
    </p:spTree>
    <p:extLst>
      <p:ext uri="{BB962C8B-B14F-4D97-AF65-F5344CB8AC3E}">
        <p14:creationId xmlns:p14="http://schemas.microsoft.com/office/powerpoint/2010/main" val="3562864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random sample of 9 of the 76 emergency</a:t>
            </a:r>
            <a:r>
              <a:rPr lang="en-US"/>
              <a:t> departments running ENRP in the U.S. What is significant to note are the overall retention numbers. Of note-hospital 6; the program was not facilitated by an ED educator but rather by a non-ED nurse. More analysis would need to be conducted to draw any type of correlation or impact his had with ED retention. </a:t>
            </a:r>
            <a:endParaRPr lang="en-US" dirty="0">
              <a:solidFill>
                <a:srgbClr val="000000"/>
              </a:solidFill>
              <a:latin typeface="Calibri"/>
              <a:cs typeface="Calibri"/>
            </a:endParaRPr>
          </a:p>
        </p:txBody>
      </p:sp>
    </p:spTree>
    <p:extLst>
      <p:ext uri="{BB962C8B-B14F-4D97-AF65-F5344CB8AC3E}">
        <p14:creationId xmlns:p14="http://schemas.microsoft.com/office/powerpoint/2010/main" val="3783754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2291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look a some of the ENRP current clients.</a:t>
            </a:r>
          </a:p>
        </p:txBody>
      </p:sp>
    </p:spTree>
    <p:extLst>
      <p:ext uri="{BB962C8B-B14F-4D97-AF65-F5344CB8AC3E}">
        <p14:creationId xmlns:p14="http://schemas.microsoft.com/office/powerpoint/2010/main" val="3419503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Arial" panose="020B0604020202020204" pitchFamily="34" charset="0"/>
              </a:rPr>
              <a:t>Clovis Community Medical Center located in Central California. 352 private rooms, 48 licensed ED beds (which doesn’t include hall beds or SCU)</a:t>
            </a:r>
            <a:r>
              <a:rPr lang="en-US" sz="1800" b="0" i="0" dirty="0">
                <a:solidFill>
                  <a:srgbClr val="444444"/>
                </a:solidFill>
                <a:effectLst/>
                <a:highlight>
                  <a:srgbClr val="F5F5F5"/>
                </a:highlight>
                <a:latin typeface="Arial" panose="020B0604020202020204" pitchFamily="34" charset="0"/>
              </a:rPr>
              <a:t>​</a:t>
            </a: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Arial" panose="020B0604020202020204" pitchFamily="34" charset="0"/>
              </a:rPr>
              <a:t>In May of this year, Clovis saw around 7600 patients the ED, which is increasing monthly, daily average 247 (based on May 2024)</a:t>
            </a:r>
            <a:r>
              <a:rPr lang="en-US" sz="1800" b="0" i="0" dirty="0">
                <a:solidFill>
                  <a:srgbClr val="444444"/>
                </a:solidFill>
                <a:effectLst/>
                <a:highlight>
                  <a:srgbClr val="F5F5F5"/>
                </a:highlight>
                <a:latin typeface="Arial" panose="020B0604020202020204" pitchFamily="34" charset="0"/>
              </a:rPr>
              <a:t>​</a:t>
            </a: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Arial" panose="020B0604020202020204" pitchFamily="34" charset="0"/>
              </a:rPr>
              <a:t># of ED visits annually: 2021 – 59,644, 2022 – 70,965, 2023 – 80,461 and fiscal YTD thru May 63,480</a:t>
            </a:r>
            <a:r>
              <a:rPr lang="en-US" sz="1800" b="0" i="0" dirty="0">
                <a:solidFill>
                  <a:srgbClr val="444444"/>
                </a:solidFill>
                <a:effectLst/>
                <a:highlight>
                  <a:srgbClr val="F5F5F5"/>
                </a:highlight>
                <a:latin typeface="Arial" panose="020B0604020202020204" pitchFamily="34" charset="0"/>
              </a:rPr>
              <a:t>​</a:t>
            </a: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Arial" panose="020B0604020202020204" pitchFamily="34" charset="0"/>
              </a:rPr>
              <a:t>They are on track to see over 85,000 this fiscal year</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Arial" panose="020B0604020202020204" pitchFamily="34" charset="0"/>
              </a:rPr>
              <a:t>Community hospital that is growing and continue to see a record number of patients. </a:t>
            </a:r>
            <a:r>
              <a:rPr lang="en-US" sz="1800" b="0" i="0" dirty="0">
                <a:solidFill>
                  <a:srgbClr val="444444"/>
                </a:solidFill>
                <a:effectLst/>
                <a:highlight>
                  <a:srgbClr val="F5F5F5"/>
                </a:highlight>
                <a:latin typeface="Arial" panose="020B0604020202020204" pitchFamily="34" charset="0"/>
              </a:rPr>
              <a:t>​</a:t>
            </a: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Arial" panose="020B0604020202020204" pitchFamily="34" charset="0"/>
              </a:rPr>
              <a:t>With that, border hours have also increased.</a:t>
            </a:r>
          </a:p>
          <a:p>
            <a:endParaRPr lang="en-US" dirty="0"/>
          </a:p>
        </p:txBody>
      </p:sp>
    </p:spTree>
    <p:extLst>
      <p:ext uri="{BB962C8B-B14F-4D97-AF65-F5344CB8AC3E}">
        <p14:creationId xmlns:p14="http://schemas.microsoft.com/office/powerpoint/2010/main" val="1558131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The overall retention rate for the ED is listed ( FY22 77.8%, FY 23 was 62.3% and FY24 is 78.3%)</a:t>
            </a: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Retention rate – 50% for FY24, which means a 50% turnover rate for our first year nurses. </a:t>
            </a:r>
          </a:p>
          <a:p>
            <a:endParaRPr lang="en-US" dirty="0"/>
          </a:p>
          <a:p>
            <a:endParaRPr lang="en-US" dirty="0"/>
          </a:p>
        </p:txBody>
      </p:sp>
    </p:spTree>
    <p:extLst>
      <p:ext uri="{BB962C8B-B14F-4D97-AF65-F5344CB8AC3E}">
        <p14:creationId xmlns:p14="http://schemas.microsoft.com/office/powerpoint/2010/main" val="329978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200" b="0" i="0" u="none" strike="noStrike" dirty="0">
                <a:solidFill>
                  <a:srgbClr val="000000"/>
                </a:solidFill>
                <a:effectLst/>
                <a:highlight>
                  <a:srgbClr val="F5F5F5"/>
                </a:highlight>
                <a:latin typeface="Calibri" panose="020F0502020204030204" pitchFamily="34" charset="0"/>
              </a:rPr>
              <a:t>Clovis had 13 residents in their first cohort; 1 left due to family moving out of state and was unpreventable</a:t>
            </a:r>
          </a:p>
          <a:p>
            <a:pPr algn="l" rtl="0" fontAlgn="base">
              <a:buFont typeface="Arial" panose="020B0604020202020204" pitchFamily="34" charset="0"/>
              <a:buChar char="•"/>
            </a:pPr>
            <a:r>
              <a:rPr lang="en-US" sz="1200" b="0" i="0" u="none" strike="noStrike" dirty="0">
                <a:solidFill>
                  <a:srgbClr val="000000"/>
                </a:solidFill>
                <a:effectLst/>
                <a:highlight>
                  <a:srgbClr val="F5F5F5"/>
                </a:highlight>
                <a:latin typeface="Calibri" panose="020F0502020204030204" pitchFamily="34" charset="0"/>
              </a:rPr>
              <a:t>12 completed the program (18 weeks)</a:t>
            </a:r>
          </a:p>
          <a:p>
            <a:pPr algn="l" rtl="0" fontAlgn="base">
              <a:buFont typeface="Arial" panose="020B0604020202020204" pitchFamily="34" charset="0"/>
              <a:buChar char="•"/>
            </a:pPr>
            <a:endParaRPr lang="en-US" sz="1200" b="0" i="0" u="none" strike="noStrike" dirty="0">
              <a:solidFill>
                <a:srgbClr val="000000"/>
              </a:solidFill>
              <a:effectLst/>
              <a:highlight>
                <a:srgbClr val="F5F5F5"/>
              </a:highlight>
              <a:latin typeface="Calibri" panose="020F0502020204030204" pitchFamily="34" charset="0"/>
            </a:endParaRPr>
          </a:p>
          <a:p>
            <a:pPr algn="l" rtl="0" fontAlgn="base">
              <a:buFont typeface="Arial" panose="020B0604020202020204" pitchFamily="34" charset="0"/>
              <a:buChar char="•"/>
            </a:pPr>
            <a:r>
              <a:rPr lang="en-US" sz="1200" b="0" i="0" u="none" strike="noStrike" dirty="0">
                <a:solidFill>
                  <a:srgbClr val="000000"/>
                </a:solidFill>
                <a:effectLst/>
                <a:highlight>
                  <a:srgbClr val="F5F5F5"/>
                </a:highlight>
                <a:latin typeface="Calibri" panose="020F0502020204030204" pitchFamily="34" charset="0"/>
              </a:rPr>
              <a:t>Before ENRP, the average 1st year turnover rate as high as 31%. </a:t>
            </a:r>
          </a:p>
          <a:p>
            <a:pPr algn="l" rtl="0" fontAlgn="base">
              <a:buFont typeface="Arial" panose="020B0604020202020204" pitchFamily="34" charset="0"/>
              <a:buChar char="•"/>
            </a:pPr>
            <a:r>
              <a:rPr lang="en-US" sz="1200" b="0" i="0" u="none" strike="noStrike" dirty="0">
                <a:solidFill>
                  <a:srgbClr val="000000"/>
                </a:solidFill>
                <a:effectLst/>
                <a:highlight>
                  <a:srgbClr val="F5F5F5"/>
                </a:highlight>
                <a:latin typeface="Calibri" panose="020F0502020204030204" pitchFamily="34" charset="0"/>
              </a:rPr>
              <a:t>The retention rate post ENRP is up to 92%. This is 3 months post residency. This is still early data and Clovis will continue to monitor but residents were surveyed and 0% intend to leave within the next 6 months.</a:t>
            </a:r>
          </a:p>
          <a:p>
            <a:pPr algn="l" rtl="0" fontAlgn="base">
              <a:buFont typeface="Arial" panose="020B0604020202020204" pitchFamily="34" charset="0"/>
              <a:buNone/>
            </a:pPr>
            <a:endParaRPr lang="en-US" sz="1200" b="0" i="0" u="none" strike="noStrike" dirty="0">
              <a:solidFill>
                <a:srgbClr val="000000"/>
              </a:solidFill>
              <a:effectLst/>
              <a:highlight>
                <a:srgbClr val="F5F5F5"/>
              </a:highlight>
              <a:latin typeface="Calibri" panose="020F0502020204030204" pitchFamily="34" charset="0"/>
            </a:endParaRPr>
          </a:p>
          <a:p>
            <a:pPr algn="l" rtl="0" fontAlgn="base">
              <a:buFont typeface="Arial" panose="020B0604020202020204" pitchFamily="34" charset="0"/>
              <a:buNone/>
            </a:pPr>
            <a:r>
              <a:rPr lang="en-US" sz="1200" b="0" i="0" u="none" strike="noStrike" dirty="0">
                <a:solidFill>
                  <a:srgbClr val="000000"/>
                </a:solidFill>
                <a:effectLst/>
                <a:highlight>
                  <a:srgbClr val="F5F5F5"/>
                </a:highlight>
                <a:latin typeface="Calibri" panose="020F0502020204030204" pitchFamily="34" charset="0"/>
              </a:rPr>
              <a:t>What is also significant, is the feedback and observations from others in the organization</a:t>
            </a:r>
          </a:p>
        </p:txBody>
      </p:sp>
    </p:spTree>
    <p:extLst>
      <p:ext uri="{BB962C8B-B14F-4D97-AF65-F5344CB8AC3E}">
        <p14:creationId xmlns:p14="http://schemas.microsoft.com/office/powerpoint/2010/main" val="3914311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Staff</a:t>
            </a:r>
            <a:r>
              <a:rPr lang="en-US" baseline="0" dirty="0"/>
              <a:t> feedback about program</a:t>
            </a:r>
          </a:p>
          <a:p>
            <a:pPr marL="171450" indent="-171450">
              <a:buFont typeface="Arial" panose="020B0604020202020204" pitchFamily="34" charset="0"/>
              <a:buChar char="•"/>
            </a:pPr>
            <a:r>
              <a:rPr lang="en-US" baseline="0" dirty="0"/>
              <a:t>Clovis had such incredible feedback from the coaches. They too felt they received benefit from being a part of the program </a:t>
            </a:r>
          </a:p>
          <a:p>
            <a:endParaRPr lang="en-US" dirty="0"/>
          </a:p>
        </p:txBody>
      </p:sp>
      <p:sp>
        <p:nvSpPr>
          <p:cNvPr id="4" name="Slide Number Placeholder 3"/>
          <p:cNvSpPr>
            <a:spLocks noGrp="1"/>
          </p:cNvSpPr>
          <p:nvPr>
            <p:ph type="sldNum" sz="quarter" idx="10"/>
          </p:nvPr>
        </p:nvSpPr>
        <p:spPr/>
        <p:txBody>
          <a:bodyPr/>
          <a:lstStyle/>
          <a:p>
            <a:fld id="{48CD4BC0-015B-443B-8E77-49E07E435E26}" type="slidenum">
              <a:rPr lang="en-US" smtClean="0"/>
              <a:t>28</a:t>
            </a:fld>
            <a:endParaRPr lang="en-US"/>
          </a:p>
        </p:txBody>
      </p:sp>
    </p:spTree>
    <p:extLst>
      <p:ext uri="{BB962C8B-B14F-4D97-AF65-F5344CB8AC3E}">
        <p14:creationId xmlns:p14="http://schemas.microsoft.com/office/powerpoint/2010/main" val="163360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provide a brief description of a current problem we are experiencing here at [INSERT HOSPITAL NAME]. Discuss some background, provide my assessment and recommendation.</a:t>
            </a:r>
          </a:p>
        </p:txBody>
      </p:sp>
    </p:spTree>
    <p:extLst>
      <p:ext uri="{BB962C8B-B14F-4D97-AF65-F5344CB8AC3E}">
        <p14:creationId xmlns:p14="http://schemas.microsoft.com/office/powerpoint/2010/main" val="2259928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Involved</a:t>
            </a:r>
            <a:r>
              <a:rPr lang="en-US" baseline="0" dirty="0"/>
              <a:t> marketing to assist with this.</a:t>
            </a:r>
          </a:p>
          <a:p>
            <a:pPr marL="171450" indent="-171450">
              <a:buFont typeface="Arial" panose="020B0604020202020204" pitchFamily="34" charset="0"/>
              <a:buChar char="•"/>
            </a:pPr>
            <a:r>
              <a:rPr lang="en-US" baseline="0" dirty="0"/>
              <a:t>Community Health Systems has a show on local network tv called MedWatch.  </a:t>
            </a:r>
          </a:p>
          <a:p>
            <a:pPr marL="171450" indent="-171450">
              <a:buFont typeface="Arial" panose="020B0604020202020204" pitchFamily="34" charset="0"/>
              <a:buChar char="•"/>
            </a:pPr>
            <a:r>
              <a:rPr lang="en-US" baseline="0" dirty="0"/>
              <a:t>The ED director reached out them to do a story on the residency program.  It aired during nurses week. </a:t>
            </a:r>
          </a:p>
          <a:p>
            <a:pPr marL="171450" indent="-171450">
              <a:buFont typeface="Arial" panose="020B0604020202020204" pitchFamily="34" charset="0"/>
              <a:buChar char="•"/>
            </a:pPr>
            <a:r>
              <a:rPr lang="en-US" baseline="0" dirty="0"/>
              <a:t>Recruitment was involved as well.  </a:t>
            </a:r>
          </a:p>
          <a:p>
            <a:pPr marL="171450" indent="-171450">
              <a:buFont typeface="Arial" panose="020B0604020202020204" pitchFamily="34" charset="0"/>
              <a:buChar char="•"/>
            </a:pPr>
            <a:r>
              <a:rPr lang="en-US" baseline="0" dirty="0"/>
              <a:t>Clovis posted systems job board, the posting for the new grad residency program has the video imbedded.  At job fairs and student career fair I am there to promote with flyers and a banner.</a:t>
            </a:r>
            <a:endParaRPr lang="en-US" dirty="0"/>
          </a:p>
        </p:txBody>
      </p:sp>
      <p:sp>
        <p:nvSpPr>
          <p:cNvPr id="4" name="Slide Number Placeholder 3"/>
          <p:cNvSpPr>
            <a:spLocks noGrp="1"/>
          </p:cNvSpPr>
          <p:nvPr>
            <p:ph type="sldNum" sz="quarter" idx="10"/>
          </p:nvPr>
        </p:nvSpPr>
        <p:spPr/>
        <p:txBody>
          <a:bodyPr/>
          <a:lstStyle/>
          <a:p>
            <a:fld id="{48CD4BC0-015B-443B-8E77-49E07E435E26}" type="slidenum">
              <a:rPr lang="en-US" smtClean="0"/>
              <a:t>29</a:t>
            </a:fld>
            <a:endParaRPr lang="en-US"/>
          </a:p>
        </p:txBody>
      </p:sp>
    </p:spTree>
    <p:extLst>
      <p:ext uri="{BB962C8B-B14F-4D97-AF65-F5344CB8AC3E}">
        <p14:creationId xmlns:p14="http://schemas.microsoft.com/office/powerpoint/2010/main" val="2800822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US" sz="1800" b="0" i="0" dirty="0">
                <a:solidFill>
                  <a:srgbClr val="000000"/>
                </a:solidFill>
                <a:effectLst/>
                <a:latin typeface="Nunito Sans" pitchFamily="2" charset="0"/>
              </a:rPr>
              <a:t>Huntsville Hospital is an 881-bed hospital that serves as the regional referral center for North Alabama and southern Tennessee. </a:t>
            </a:r>
          </a:p>
          <a:p>
            <a:pPr marL="285750" indent="-285750" algn="l" rtl="0" fontAlgn="base">
              <a:buFont typeface="Arial" panose="020B0604020202020204" pitchFamily="34" charset="0"/>
              <a:buChar char="•"/>
            </a:pPr>
            <a:r>
              <a:rPr lang="en-US" sz="1800" b="0" i="0" dirty="0">
                <a:solidFill>
                  <a:srgbClr val="000000"/>
                </a:solidFill>
                <a:effectLst/>
                <a:latin typeface="Nunito Sans" pitchFamily="2" charset="0"/>
              </a:rPr>
              <a:t>As the second-largest hospital in Alabama, Huntsville Hospital is governed by the Health Care Authority of the City of Huntsville.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Nunito Sans" pitchFamily="2" charset="0"/>
              </a:rPr>
              <a:t>In recent years, the hospital has grown its services throughout the region with the development of Huntsville Hospital Health System. This growth includes hospitals in Huntsville, Madison, Athens, Decatur, Boaz, Guntersville, Moulton, Red Bay, Sheffield and Scottsboro, Alabama. </a:t>
            </a:r>
          </a:p>
          <a:p>
            <a:pPr marL="285750" indent="-285750" algn="l" rtl="0" fontAlgn="base">
              <a:buFont typeface="Arial" panose="020B0604020202020204" pitchFamily="34" charset="0"/>
              <a:buChar char="•"/>
            </a:pPr>
            <a:r>
              <a:rPr lang="en-US" sz="1800" b="0" i="0" dirty="0">
                <a:solidFill>
                  <a:srgbClr val="000000"/>
                </a:solidFill>
                <a:effectLst/>
                <a:latin typeface="Nunito Sans" pitchFamily="2" charset="0"/>
              </a:rPr>
              <a:t>Within this health system, there are more than 2,300 patient beds and 16,000 employees. </a:t>
            </a:r>
            <a:endParaRPr lang="en-US"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3560418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3251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9467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four comments capture essential themes in emergency nursing education: embracing lifelong learning, overcoming confidence challenges, excelling in high-pressure scenarios, and deepening clinical reasoning. They provide valuable insights into the transformative impact of the residency program.</a:t>
            </a:r>
          </a:p>
          <a:p>
            <a:pPr marL="171450" indent="-171450">
              <a:buFont typeface="Arial" panose="020B0604020202020204" pitchFamily="34" charset="0"/>
              <a:buChar char="•"/>
            </a:pPr>
            <a:r>
              <a:rPr lang="en-US" dirty="0"/>
              <a:t>This reflection demonstrates how the residency program builds critical situational awareness and rapid decision-making under pressure.</a:t>
            </a:r>
          </a:p>
        </p:txBody>
      </p:sp>
    </p:spTree>
    <p:extLst>
      <p:ext uri="{BB962C8B-B14F-4D97-AF65-F5344CB8AC3E}">
        <p14:creationId xmlns:p14="http://schemas.microsoft.com/office/powerpoint/2010/main" val="325944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highlights that nurses who have completed the ENRP show high confidence in key clinical competencies such as obtaining patient histories, identifying red flags, performing patient assessments, and initiating interventions. This suggests that the program successfully equips nurses with the skills necessary to provide high-quality, independent care in emergency situations, making the program a worthy investment.</a:t>
            </a:r>
          </a:p>
          <a:p>
            <a:endParaRPr lang="en-US" dirty="0"/>
          </a:p>
          <a:p>
            <a:r>
              <a:rPr lang="en-US" dirty="0"/>
              <a:t>High confidence in critical emergency skills directly translates to better patient care and outcomes. The data indicates that nurses are prepared to handle emergency situations efficiently, which could result in fewer errors, quicker interventions, and improved patient safety. Hospitals benefit from these outcomes by potentially reducing complications, readmissions, and mortality rates.</a:t>
            </a:r>
          </a:p>
          <a:p>
            <a:endParaRPr lang="en-US" dirty="0"/>
          </a:p>
          <a:p>
            <a:r>
              <a:rPr lang="en-US" dirty="0"/>
              <a:t>Investing in a residency program that boosts nurse confidence can enhance job satisfaction and reduce burnout. Nurses who feel capable and confident in their roles are more likely to stay with the organization. This can help hospitals reduce turnover rates, which is crucial given the high costs associated with recruiting and training new staff.</a:t>
            </a:r>
          </a:p>
          <a:p>
            <a:endParaRPr lang="en-US" dirty="0"/>
          </a:p>
          <a:p>
            <a:r>
              <a:rPr lang="en-US" dirty="0"/>
              <a:t>Highly confident nurses can perform assessments and initiate interventions independently, without needing as much oversight from senior staff. This level of autonomy can improve workflow efficiency in the emergency department (ED), ensuring that patient care is delivered swiftly, which is essential in high-pressure environments like the ED. Hospitals would benefit from this increased efficiency, leading to smoother operations.</a:t>
            </a:r>
          </a:p>
          <a:p>
            <a:endParaRPr lang="en-US" dirty="0"/>
          </a:p>
          <a:p>
            <a:r>
              <a:rPr lang="en-US" dirty="0"/>
              <a:t>The data suggests that ENRP graduates are better prepared to deliver high-quality care, which can enhance the hospital’s reputation for excellence in emergency care. Positive patient outcomes and staff competence can lead to higher patient satisfaction scores, better reviews, and a stronger overall community perception, which can attract more patients and potentially increase hospital revenue.</a:t>
            </a:r>
          </a:p>
          <a:p>
            <a:endParaRPr lang="en-US" dirty="0"/>
          </a:p>
          <a:p>
            <a:r>
              <a:rPr lang="en-US" dirty="0"/>
              <a:t>Many hospitals need to meet specific standards for staff competency to maintain accreditation. The ENRP’s demonstrated ability to enhance nurses' skills in areas crucial to emergency care could help the hospital meet and exceed these requirements, avoiding penalties and ensuring continued accreditation status.</a:t>
            </a:r>
          </a:p>
          <a:p>
            <a:endParaRPr lang="en-US" dirty="0"/>
          </a:p>
        </p:txBody>
      </p:sp>
    </p:spTree>
    <p:extLst>
      <p:ext uri="{BB962C8B-B14F-4D97-AF65-F5344CB8AC3E}">
        <p14:creationId xmlns:p14="http://schemas.microsoft.com/office/powerpoint/2010/main" val="9638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tangible benefits of partnering with ENA and obtaining their emergency nurse residency program. First let’s take a look at the value proposition</a:t>
            </a:r>
          </a:p>
        </p:txBody>
      </p:sp>
    </p:spTree>
    <p:extLst>
      <p:ext uri="{BB962C8B-B14F-4D97-AF65-F5344CB8AC3E}">
        <p14:creationId xmlns:p14="http://schemas.microsoft.com/office/powerpoint/2010/main" val="1610060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By aligning new nurses with ENA’s nationally recognized standards we can foster a sense of belonging and professional pride among our staff. This professional engagement will lead to higher retention rates and job satisfaction. </a:t>
            </a:r>
          </a:p>
          <a:p>
            <a:pPr marL="171450" indent="-171450">
              <a:buFont typeface="Arial" panose="020B0604020202020204" pitchFamily="34" charset="0"/>
              <a:buChar char="•"/>
            </a:pPr>
            <a:r>
              <a:rPr lang="en-US" b="0" dirty="0"/>
              <a:t>Having </a:t>
            </a:r>
            <a:r>
              <a:rPr lang="en-US" dirty="0"/>
              <a:t>support through ENA’s program has helped many current ENRP hospital improve retention rates. In some facilities as high as nearly 100% 1-year post residency. (Huntsville, Alabama). ENA can provide us with contacts if we’d like to speak to hospitals already running the program.</a:t>
            </a:r>
          </a:p>
          <a:p>
            <a:pPr marL="171450" indent="-171450">
              <a:buFont typeface="Arial" panose="020B0604020202020204" pitchFamily="34" charset="0"/>
              <a:buChar char="•"/>
            </a:pPr>
            <a:r>
              <a:rPr lang="en-US" dirty="0"/>
              <a:t>ENRP accelerates the transition of new nurses to competent emergency nurses, reducing reliance on experienced staff for continuous guidance. Meaning, we won’t have to rely on experienced staff to always be helping out. </a:t>
            </a:r>
          </a:p>
          <a:p>
            <a:pPr marL="171450" indent="-171450">
              <a:buFont typeface="Arial" panose="020B0604020202020204" pitchFamily="34" charset="0"/>
              <a:buChar char="•"/>
            </a:pPr>
            <a:r>
              <a:rPr lang="en-US" dirty="0"/>
              <a:t>Many of ENA’s current ENRP hospitals have noted that residents who have gone through their program are well-positioning by week 12 to be independent and capable of handling 4 patients on their own. </a:t>
            </a:r>
          </a:p>
          <a:p>
            <a:pPr marL="171450" indent="-171450">
              <a:buFont typeface="Arial" panose="020B0604020202020204" pitchFamily="34" charset="0"/>
              <a:buChar char="•"/>
            </a:pPr>
            <a:r>
              <a:rPr lang="en-US" dirty="0"/>
              <a:t>Many educators, preceptors, and other nursing staff have noted residents who have gone through ENA’s program seem much better prepared than previous nurses who have been onboarded.</a:t>
            </a:r>
          </a:p>
          <a:p>
            <a:pPr marL="171450" indent="-171450">
              <a:buFont typeface="Arial" panose="020B0604020202020204" pitchFamily="34" charset="0"/>
              <a:buChar char="•"/>
            </a:pPr>
            <a:r>
              <a:rPr lang="en-US" dirty="0"/>
              <a:t>In addition, ENA’s program focuses on critical thinking and clinical judgment which leads to improved patient outcomes and fewer medical errors.</a:t>
            </a:r>
          </a:p>
          <a:p>
            <a:pPr marL="171450" indent="-171450">
              <a:buFont typeface="Arial" panose="020B0604020202020204" pitchFamily="34" charset="0"/>
              <a:buChar char="•"/>
            </a:pPr>
            <a:r>
              <a:rPr lang="en-US" dirty="0"/>
              <a:t>There is plenty of opportunities within the program to strengthen interdisciplinary collaboration and communications, which we can explore more.</a:t>
            </a:r>
          </a:p>
        </p:txBody>
      </p:sp>
      <p:sp>
        <p:nvSpPr>
          <p:cNvPr id="4" name="Slide Number Placeholder 3"/>
          <p:cNvSpPr>
            <a:spLocks noGrp="1"/>
          </p:cNvSpPr>
          <p:nvPr>
            <p:ph type="sldNum" sz="quarter" idx="5"/>
          </p:nvPr>
        </p:nvSpPr>
        <p:spPr/>
        <p:txBody>
          <a:bodyPr/>
          <a:lstStyle/>
          <a:p>
            <a:fld id="{A604CFA1-E87A-43AD-930C-D55C25A8BC8C}" type="slidenum">
              <a:rPr lang="en-US" smtClean="0"/>
              <a:t>36</a:t>
            </a:fld>
            <a:endParaRPr lang="en-US"/>
          </a:p>
        </p:txBody>
      </p:sp>
    </p:spTree>
    <p:extLst>
      <p:ext uri="{BB962C8B-B14F-4D97-AF65-F5344CB8AC3E}">
        <p14:creationId xmlns:p14="http://schemas.microsoft.com/office/powerpoint/2010/main" val="1074496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ENRP is research-driven and continuously updated to reflect the latest developments in emergency nursing, ensuring up-to-date training on clinical skills, patient safety, and critical decision-making.</a:t>
            </a:r>
          </a:p>
          <a:p>
            <a:pPr marL="171450" indent="-171450">
              <a:buFont typeface="Arial" panose="020B0604020202020204" pitchFamily="34" charset="0"/>
              <a:buChar char="•"/>
            </a:pPr>
            <a:r>
              <a:rPr lang="en-US" dirty="0"/>
              <a:t>Implementing an ENA-developed program demonstrates a commitment to professional excellence, aligning with the broader goals of nursing leadership, accreditation standards, and magnet status requirements.</a:t>
            </a:r>
          </a:p>
          <a:p>
            <a:pPr marL="171450" indent="-171450">
              <a:buFont typeface="Arial" panose="020B0604020202020204" pitchFamily="34" charset="0"/>
              <a:buChar char="•"/>
            </a:pPr>
            <a:r>
              <a:rPr lang="en-US" dirty="0"/>
              <a:t>ENA’s program ensures new nurses are trained according to the highest standards in emergency care, developed by leading experts.</a:t>
            </a:r>
          </a:p>
          <a:p>
            <a:pPr marL="171450" indent="-171450">
              <a:buFont typeface="Arial" panose="020B0604020202020204" pitchFamily="34" charset="0"/>
              <a:buChar char="•"/>
            </a:pPr>
            <a:r>
              <a:rPr lang="en-US" dirty="0"/>
              <a:t>ENRP delivers a standardized approach to nursing education, ensuring that all participants receive the same high-quality training regardless of location, eliminating variability seen in hospital-based programs.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04CFA1-E87A-43AD-930C-D55C25A8BC8C}" type="slidenum">
              <a:rPr lang="en-US" smtClean="0"/>
              <a:t>37</a:t>
            </a:fld>
            <a:endParaRPr lang="en-US"/>
          </a:p>
        </p:txBody>
      </p:sp>
    </p:spTree>
    <p:extLst>
      <p:ext uri="{BB962C8B-B14F-4D97-AF65-F5344CB8AC3E}">
        <p14:creationId xmlns:p14="http://schemas.microsoft.com/office/powerpoint/2010/main" val="2737493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Implementing ENA’s ENRP offers significant long-term cost efficiency for healthcare institutions, despite requiring an upfront investment. </a:t>
            </a:r>
          </a:p>
          <a:p>
            <a:pPr marL="171450" indent="-171450">
              <a:buFont typeface="Arial" panose="020B0604020202020204" pitchFamily="34" charset="0"/>
              <a:buChar char="•"/>
            </a:pPr>
            <a:r>
              <a:rPr lang="en-US" b="1" dirty="0"/>
              <a:t>Reduced turnover costs</a:t>
            </a:r>
          </a:p>
          <a:p>
            <a:r>
              <a:rPr lang="en-US" dirty="0"/>
              <a:t>Nurse turnover is a substantial cost burden for hospitals, especially in high-stress areas like the emergency department (ED). Turnover costs, as we’ve seen are high are dependent on factors such as recruitment, hiring, onboarding, and lost productivity during the vacancy period. High turnover rates in emergency nursing are often attributed to stress, burnout, and a lack of structured support and professional development, especially for newly graduated or less experienced nurses.</a:t>
            </a:r>
          </a:p>
          <a:p>
            <a:r>
              <a:rPr lang="en-US" dirty="0"/>
              <a:t>ENA’s ENRP mitigates turnover by providing structured, evidence-based education and mentorship for novice emergency nurses. This program ensures a smoother transition to practice, enhancing job satisfaction and confidence, which leads to lower attrition rates. Hospitals implementing residency programs often report reductions in turnover rates, with some facilities seeing as much as a 20% decrease in turnover, resulting in significant savings.</a:t>
            </a:r>
          </a:p>
          <a:p>
            <a:pPr marL="171450" indent="-171450">
              <a:buFont typeface="Arial" panose="020B0604020202020204" pitchFamily="34" charset="0"/>
              <a:buChar char="•"/>
            </a:pPr>
            <a:r>
              <a:rPr lang="en-US" b="1" dirty="0"/>
              <a:t>Improved retention</a:t>
            </a:r>
          </a:p>
          <a:p>
            <a:r>
              <a:rPr lang="en-US" dirty="0"/>
              <a:t>By fostering continuous professional growth, residency programs retain emergency nurses in the department for longer periods. These programs address common reasons for departure, such as inadequate support and poor work-life balance, by providing nurses with the tools, education, and mentorship needed to manage the challenges of working in an emergency setting. Studies show that nurses are more likely to stay with an organization when they feel supported and have access to continuous professional development opportunities, even if the pay is lower compared to other hospitals without such programs. This retention reduces the need for continuous hiring and onboarding processes, which are both time-consuming and costly.</a:t>
            </a:r>
          </a:p>
          <a:p>
            <a:pPr marL="171450" indent="-171450">
              <a:buFont typeface="Arial" panose="020B0604020202020204" pitchFamily="34" charset="0"/>
              <a:buChar char="•"/>
            </a:pPr>
            <a:r>
              <a:rPr lang="en-US" b="1" dirty="0"/>
              <a:t>Enhanced productivity and competency</a:t>
            </a:r>
          </a:p>
          <a:p>
            <a:r>
              <a:rPr lang="en-US" dirty="0"/>
              <a:t>Nurses who undergo structured residency programs, like the ENRP, tend to become competent more quickly, which translates into improved productivity. A faster learning curve reduces the burden on senior nurses who otherwise spend significant time guiding new hires. The program prepares nurses to handle the complex and fast-paced environment of the ED more effectively, resulting in fewer errors, improved patient outcomes, and overall higher job performance.</a:t>
            </a:r>
          </a:p>
          <a:p>
            <a:r>
              <a:rPr lang="en-US" dirty="0"/>
              <a:t>Fewer mistakes and better preparedness directly correlate to financial savings. Mistakes in an ED setting can lead to malpractice claims or penalties due to poor outcomes, which can cost the hospital significantly. Nurses who are better trained through residency programs are less likely to make costly errors.</a:t>
            </a:r>
          </a:p>
          <a:p>
            <a:pPr marL="171450" indent="-171450">
              <a:buFont typeface="Arial" panose="020B0604020202020204" pitchFamily="34" charset="0"/>
              <a:buChar char="•"/>
            </a:pPr>
            <a:r>
              <a:rPr lang="en-US" b="1" dirty="0"/>
              <a:t>Lower recruitment costs</a:t>
            </a:r>
          </a:p>
          <a:p>
            <a:r>
              <a:rPr lang="en-US" dirty="0"/>
              <a:t>Healthcare organizations spend considerable amounts of money on recruiting qualified emergency nurses, especially when high turnover is present. Costs include advertising for job openings, recruitment agency fees, and internal HR processes for screening and interviewing candidates. If we consistently loses nurses, the recruitment cycle becomes never-ending, perpetually draining resources. Implementing a nurse residency program that focuses on building competence and confidence early on reduces the need for constant recruitment efforts. As retention improves, so does our ability to stabilize our workforce, leading to lower recurring recruitment expenses.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endParaRPr lang="en-US"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A604CFA1-E87A-43AD-930C-D55C25A8BC8C}" type="slidenum">
              <a:rPr lang="en-US" smtClean="0"/>
              <a:t>38</a:t>
            </a:fld>
            <a:endParaRPr lang="en-US"/>
          </a:p>
        </p:txBody>
      </p:sp>
    </p:spTree>
    <p:extLst>
      <p:ext uri="{BB962C8B-B14F-4D97-AF65-F5344CB8AC3E}">
        <p14:creationId xmlns:p14="http://schemas.microsoft.com/office/powerpoint/2010/main" val="196637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at [INSERT NAME OF HOSPITAL], emergency department, we are experiencing a high turnover rate among our emergency nurses. </a:t>
            </a:r>
          </a:p>
          <a:p>
            <a:pPr marL="171450" indent="-171450">
              <a:buFont typeface="Arial" panose="020B0604020202020204" pitchFamily="34" charset="0"/>
              <a:buChar char="•"/>
            </a:pPr>
            <a:r>
              <a:rPr lang="en-US" dirty="0"/>
              <a:t>It is currently at [insert turnover rate]. </a:t>
            </a:r>
          </a:p>
          <a:p>
            <a:pPr marL="171450" indent="-171450">
              <a:buFont typeface="Arial" panose="020B0604020202020204" pitchFamily="34" charset="0"/>
              <a:buChar char="•"/>
            </a:pPr>
            <a:r>
              <a:rPr lang="en-US" dirty="0"/>
              <a:t>We are also seeing an increase in nurse burnout, and a desperate need for stronger clinical judgement in our newer nurses. </a:t>
            </a:r>
          </a:p>
          <a:p>
            <a:endParaRPr lang="en-US" dirty="0"/>
          </a:p>
        </p:txBody>
      </p:sp>
    </p:spTree>
    <p:extLst>
      <p:ext uri="{BB962C8B-B14F-4D97-AF65-F5344CB8AC3E}">
        <p14:creationId xmlns:p14="http://schemas.microsoft.com/office/powerpoint/2010/main" val="7051909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Improved patient outcomes and reduced liability</a:t>
            </a:r>
          </a:p>
          <a:p>
            <a:r>
              <a:rPr lang="en-US" dirty="0"/>
              <a:t>Nurses who are well-prepared through residency programs tend to deliver higher-quality care, resulting in better patient outcomes. This can directly impact hospital revenues, as many healthcare institutions now operate under value-based care models, where reimbursement is tied to patient outcomes. Poor patient outcomes, often linked to staff turnover and inexperience, can result in financial penalties under these models. Residency-trained nurses are more adept at handling critical situations, which decreases the likelihood of negative patient outcomes. This can lead to fewer costly lawsuits, reduced insurance premiums, and better overall reputation for the institution, which can attract more patients and funding.</a:t>
            </a:r>
          </a:p>
          <a:p>
            <a:pPr marL="171450" indent="-171450">
              <a:buFont typeface="Arial" panose="020B0604020202020204" pitchFamily="34" charset="0"/>
              <a:buChar char="•"/>
            </a:pPr>
            <a:r>
              <a:rPr lang="en-US" b="1" dirty="0"/>
              <a:t>Investment in Long-Term Success</a:t>
            </a:r>
          </a:p>
          <a:p>
            <a:r>
              <a:rPr lang="en-US" dirty="0"/>
              <a:t>While the initial cost of establishing an ENRP may include expenses for curriculum development, preceptor training, administrative support, and simulation resources, these investments pay off by creating a pipeline of well-trained, loyal emergency nurses. The cost of running the program decreases over time as it becomes more established and efficient.</a:t>
            </a:r>
          </a:p>
          <a:p>
            <a:r>
              <a:rPr lang="en-US" dirty="0"/>
              <a:t>Moreover, an effective residency program can become a key component in the hospital’s long-term strategy for workforce development, ensuring that the organization consistently attracts high-quality nursing staff. Once the program is in place, it can also serve as a recruitment tool, attracting new nurses who value professional development and structured support.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Lower orientation and training costs</a:t>
            </a:r>
          </a:p>
          <a:p>
            <a:r>
              <a:rPr lang="en-US" dirty="0"/>
              <a:t>Traditional orientations for new emergency nurses typically require significant time and resources. Preceptors are often required to spend several weeks or months mentoring new hires, which reduces their productivity and adds costs in terms of time and wages. ENRPs are designed to streamline the orientation process, providing a more structured and effective method of integrating new nurses into the emergency department. By combining formalized education with clinical practice, residency programs reduce the length of time it takes for new nurses to reach full competency, which can decrease overall orientation costs. Nurses in a residency program typically benefit from enhanced, targeted learning experiences, including simulations, case studies, and structured debriefing, all of which improve their learning trajectory compared to traditional orientations.</a:t>
            </a:r>
          </a:p>
          <a:p>
            <a:pPr marL="171450" indent="-171450">
              <a:buFont typeface="Arial" panose="020B0604020202020204" pitchFamily="34" charset="0"/>
              <a:buChar char="•"/>
            </a:pPr>
            <a:r>
              <a:rPr lang="en-US" b="1" dirty="0"/>
              <a:t>Support for Magnet Status and Accreditation</a:t>
            </a:r>
          </a:p>
          <a:p>
            <a:r>
              <a:rPr lang="en-US" dirty="0"/>
              <a:t>Asa we seek to [obtain or maintain] Magnet recognition from the American Nurses Credentialing Center (ANCC), which is associated with nursing excellence, lower turnover rates, and improved patient outcomes. A formal residency program is often a critical component of achieving and sustaining Magnet status. Magnet-recognized hospitals report better financial performance, often as a result of higher staff retention, improved patient outcomes, and enhanced reputation.</a:t>
            </a:r>
          </a:p>
          <a:p>
            <a:r>
              <a:rPr lang="en-US" dirty="0"/>
              <a:t>The ENRP can help hospitals meet the continuing education and professional development requirements necessary for Magnet accreditation. Maintaining Magnet status brings benefits such as increased funding opportunities, greater patient volumes, and reduced staff turnover, which all contribute to the financial health of the organization.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endParaRPr lang="en-US"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A604CFA1-E87A-43AD-930C-D55C25A8BC8C}" type="slidenum">
              <a:rPr lang="en-US" smtClean="0"/>
              <a:t>39</a:t>
            </a:fld>
            <a:endParaRPr lang="en-US"/>
          </a:p>
        </p:txBody>
      </p:sp>
    </p:spTree>
    <p:extLst>
      <p:ext uri="{BB962C8B-B14F-4D97-AF65-F5344CB8AC3E}">
        <p14:creationId xmlns:p14="http://schemas.microsoft.com/office/powerpoint/2010/main" val="737240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ENRP provides a structured, evidence-based curriculum that meets the unique needs of emergency nurses, ensuring consistent training and skill development aligned with the latest emergency nursing standards. For educators, the ENRP provides tools to foster continuous learning and career advancement for nurses, contributing to both personal growth and institutional excellence in nursing care. Let’s review the recommendation.</a:t>
            </a:r>
          </a:p>
        </p:txBody>
      </p:sp>
    </p:spTree>
    <p:extLst>
      <p:ext uri="{BB962C8B-B14F-4D97-AF65-F5344CB8AC3E}">
        <p14:creationId xmlns:p14="http://schemas.microsoft.com/office/powerpoint/2010/main" val="178293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My recommendation is to schedule a deep dive into the program where we can learn more about the program, see content, speak with ENA’s nurses, and ask questions. </a:t>
            </a:r>
          </a:p>
          <a:p>
            <a:pPr marL="228600" indent="-228600">
              <a:buFont typeface="+mj-lt"/>
              <a:buAutoNum type="arabicPeriod"/>
            </a:pPr>
            <a:r>
              <a:rPr lang="en-US" dirty="0"/>
              <a:t>We can ask for a proposal from ENA’s business team.</a:t>
            </a:r>
          </a:p>
          <a:p>
            <a:pPr marL="228600" indent="-228600">
              <a:buFont typeface="+mj-lt"/>
              <a:buAutoNum type="arabicPeriod"/>
            </a:pPr>
            <a:r>
              <a:rPr lang="en-US" dirty="0"/>
              <a:t>As a team, we can review the proposal, analyze our budgets to determine where the funding will come from (ED budget, nursing professional development, foundation, HR, a grant, etc.)</a:t>
            </a:r>
          </a:p>
          <a:p>
            <a:pPr marL="228600" indent="-228600">
              <a:buFont typeface="+mj-lt"/>
              <a:buAutoNum type="arabicPeriod"/>
            </a:pPr>
            <a:r>
              <a:rPr lang="en-US" dirty="0"/>
              <a:t>The next step would be to secure funding and obtain the program, sign the contract.</a:t>
            </a:r>
          </a:p>
          <a:p>
            <a:pPr marL="228600" indent="-228600">
              <a:buFont typeface="+mj-lt"/>
              <a:buAutoNum type="arabicPeriod"/>
            </a:pPr>
            <a:r>
              <a:rPr lang="en-US" dirty="0"/>
              <a:t>We’ll have to look at long-term strategies to continue to fund our program and we can work as a team to sort that out.</a:t>
            </a:r>
          </a:p>
          <a:p>
            <a:pPr marL="0" indent="0">
              <a:buFont typeface="+mj-lt"/>
              <a:buNone/>
            </a:pPr>
            <a:endParaRPr lang="en-US" dirty="0"/>
          </a:p>
          <a:p>
            <a:pPr marL="0" indent="0">
              <a:buFont typeface="+mj-lt"/>
              <a:buNone/>
            </a:pPr>
            <a:r>
              <a:rPr lang="en-US" dirty="0"/>
              <a:t>Once we obtain the program, we can leverage ENA’s resources, tap into the ongoing support, evaluation tools, and customizable training materials provided by the ENA, ensuring your team is well-supported at every stage.</a:t>
            </a:r>
          </a:p>
          <a:p>
            <a:endParaRPr lang="en-US" dirty="0"/>
          </a:p>
          <a:p>
            <a:endParaRPr lang="en-US" dirty="0"/>
          </a:p>
        </p:txBody>
      </p:sp>
    </p:spTree>
    <p:extLst>
      <p:ext uri="{BB962C8B-B14F-4D97-AF65-F5344CB8AC3E}">
        <p14:creationId xmlns:p14="http://schemas.microsoft.com/office/powerpoint/2010/main" val="48830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Implementing ENA’s Emergency Nurse Residency Program is a cost-effective investment for us. </a:t>
            </a:r>
          </a:p>
          <a:p>
            <a:pPr marL="171450" indent="-171450">
              <a:buFont typeface="Arial" panose="020B0604020202020204" pitchFamily="34" charset="0"/>
              <a:buChar char="•"/>
            </a:pPr>
            <a:r>
              <a:rPr lang="en-US" dirty="0"/>
              <a:t>By reducing turnover, improving retention, increasing competency, and enhancing patient outcomes, residency programs provide long-term financial benefits.</a:t>
            </a:r>
          </a:p>
          <a:p>
            <a:pPr marL="171450" indent="-171450">
              <a:buFont typeface="Arial" panose="020B0604020202020204" pitchFamily="34" charset="0"/>
              <a:buChar char="•"/>
            </a:pPr>
            <a:r>
              <a:rPr lang="en-US" dirty="0"/>
              <a:t> Though there are initial costs associated with developing and running the program, the overall savings from reduced recruitment, improved productivity, and better patient outcomes far outweigh the initial investment. </a:t>
            </a:r>
          </a:p>
          <a:p>
            <a:pPr marL="171450" indent="-171450">
              <a:buFont typeface="Arial" panose="020B0604020202020204" pitchFamily="34" charset="0"/>
              <a:buChar char="•"/>
            </a:pPr>
            <a:r>
              <a:rPr lang="en-US" dirty="0"/>
              <a:t>Ultimately, investing in nurse residency programs ensures a stable, highly skilled workforce that delivers quality care, contributing to the hospital’s overall financial health and reputation.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Participation in an ENA-developed program provides new nurses with professional growth opportunities and recognition within the larger emergency nursing community. This enhances both the nurse’s long-term career trajectory and their commitment to our organization. By aligning new nurses with ENA’s nationally recognized standards, hospitals foster a sense of belonging and professional pride.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[provide a personal closing statement]</a:t>
            </a:r>
          </a:p>
        </p:txBody>
      </p:sp>
    </p:spTree>
    <p:extLst>
      <p:ext uri="{BB962C8B-B14F-4D97-AF65-F5344CB8AC3E}">
        <p14:creationId xmlns:p14="http://schemas.microsoft.com/office/powerpoint/2010/main" val="219123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Recruiting and retaining quality staff continues to be the primary concern for many emergency departments, and particularly 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According to the National Health Care Retention and RN Staffing Report, the average turnover cost for a bedside RN is $56,300, and that is for an average RN. When you start looking at specialty focused areas, like the ED or ICU, that number can increase as drastically, and even more so depending on where you live.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Here in </a:t>
            </a:r>
            <a:r>
              <a:rPr lang="en-US" sz="1100" dirty="0">
                <a:solidFill>
                  <a:srgbClr val="FF0000"/>
                </a:solidFill>
                <a:highlight>
                  <a:srgbClr val="FFFF00"/>
                </a:highlight>
              </a:rPr>
              <a:t>{INSERT STATE</a:t>
            </a:r>
            <a:r>
              <a:rPr lang="en-US" sz="1100" dirty="0"/>
              <a:t>], at our organization, the average turnover costs for an ED nurse is [INSERT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Nationally, on average, emergency departments are seeing a turnover rate of 22.4%.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As I mentioned earlier, our turnover rate in the ED is [INSERT ED TURNOVER 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Across the US, we have seen a 7.5% increase in turnover from last year and while which is costing hospitals millions, in fact, between $4-6 million a year.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This 7.5% is a significant increase and is estimated to continue to increase.  </a:t>
            </a:r>
          </a:p>
          <a:p>
            <a:pPr marL="171450" indent="-171450">
              <a:buFont typeface="Arial" panose="020B0604020202020204" pitchFamily="34" charset="0"/>
              <a:buChar char="•"/>
            </a:pPr>
            <a:r>
              <a:rPr lang="en-US" sz="1600" dirty="0"/>
              <a:t>This trend has exacerbated the existing nursing shortage, making it increasingly challenging for healthcare facilities to maintain adequate staffing levels, quality patient care, and it’s costing a lot of money.</a:t>
            </a:r>
          </a:p>
          <a:p>
            <a:pPr marL="171450" indent="-171450">
              <a:buFont typeface="Arial" panose="020B0604020202020204" pitchFamily="34" charset="0"/>
              <a:buChar char="•"/>
            </a:pPr>
            <a:r>
              <a:rPr lang="en-US" sz="1600" dirty="0"/>
              <a:t>[ADD YOUR ED-SPECIFIC FACTS, WHAT HAVE YOU SEEN FROM PREVIOUS YEAR TO CURRENT REGARDING TURNOVER? MULTIPLE THAT BY THE COST OF HIRING AND ONBOARDING A NEW NURSE AND DEMONSTRATE THE DOLLARS LOST)</a:t>
            </a:r>
            <a:endParaRPr lang="en-US" sz="1100" dirty="0"/>
          </a:p>
          <a:p>
            <a:endParaRPr lang="en-US" sz="1100" dirty="0"/>
          </a:p>
          <a:p>
            <a:r>
              <a:rPr lang="en-US" sz="1100" b="1" dirty="0"/>
              <a:t>Reference:</a:t>
            </a:r>
          </a:p>
          <a:p>
            <a:r>
              <a:rPr lang="en-US" sz="1100" dirty="0"/>
              <a:t>Nursing Solutions, Inc. (2024). NSI National Health Care Retention &amp; RN Staffing Report. https://www.nsinursingsolutions.com/Documents/Library/NSI_National_Health_Care_Retention_Report.pdf</a:t>
            </a:r>
          </a:p>
          <a:p>
            <a:endParaRPr lang="en-US" dirty="0"/>
          </a:p>
        </p:txBody>
      </p:sp>
      <p:sp>
        <p:nvSpPr>
          <p:cNvPr id="4" name="Slide Number Placeholder 3"/>
          <p:cNvSpPr>
            <a:spLocks noGrp="1"/>
          </p:cNvSpPr>
          <p:nvPr>
            <p:ph type="sldNum" sz="quarter" idx="5"/>
          </p:nvPr>
        </p:nvSpPr>
        <p:spPr/>
        <p:txBody>
          <a:bodyPr/>
          <a:lstStyle/>
          <a:p>
            <a:fld id="{8A474E31-4E4B-49EB-9429-0003B69BD760}" type="slidenum">
              <a:rPr lang="en-US" smtClean="0"/>
              <a:t>5</a:t>
            </a:fld>
            <a:endParaRPr lang="en-US"/>
          </a:p>
        </p:txBody>
      </p:sp>
    </p:spTree>
    <p:extLst>
      <p:ext uri="{BB962C8B-B14F-4D97-AF65-F5344CB8AC3E}">
        <p14:creationId xmlns:p14="http://schemas.microsoft.com/office/powerpoint/2010/main" val="335867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most vulnerable are our new nurses. Nurses with 1-2 years of tenure.</a:t>
            </a:r>
          </a:p>
          <a:p>
            <a:pPr marL="171450" indent="-171450">
              <a:buFont typeface="Arial" panose="020B0604020202020204" pitchFamily="34" charset="0"/>
              <a:buChar char="•"/>
            </a:pPr>
            <a:r>
              <a:rPr lang="en-US" dirty="0"/>
              <a:t>According to the Nursing solutions data, nearly a third of all new hires left within a year. [can expand on what you are seeing at your hospital and compare]</a:t>
            </a:r>
          </a:p>
          <a:p>
            <a:pPr marL="171450" indent="-171450">
              <a:buFont typeface="Arial" panose="020B0604020202020204" pitchFamily="34" charset="0"/>
              <a:buChar char="•"/>
            </a:pPr>
            <a:r>
              <a:rPr lang="en-US" dirty="0"/>
              <a:t>There is something that happens in those first 1-2 years of a nurse’s career causing such high turnover.</a:t>
            </a:r>
          </a:p>
          <a:p>
            <a:pPr marL="171450" indent="-171450">
              <a:buFont typeface="Arial" panose="020B0604020202020204" pitchFamily="34" charset="0"/>
              <a:buChar char="•"/>
            </a:pPr>
            <a:endParaRPr lang="en-US" dirty="0"/>
          </a:p>
          <a:p>
            <a:endParaRPr lang="en-US" dirty="0"/>
          </a:p>
          <a:p>
            <a:r>
              <a:rPr lang="en-US" sz="1100" b="1" dirty="0"/>
              <a:t>References:</a:t>
            </a:r>
          </a:p>
          <a:p>
            <a:r>
              <a:rPr lang="en-US" dirty="0" err="1"/>
              <a:t>Barbarotta</a:t>
            </a:r>
            <a:r>
              <a:rPr lang="en-US" dirty="0"/>
              <a:t>, L. (2021). Understanding and mitigating nurse turnover in emergency departments. </a:t>
            </a:r>
            <a:r>
              <a:rPr lang="en-US" i="1" dirty="0"/>
              <a:t>Journal of Emergency Nursing, 47(1</a:t>
            </a:r>
            <a:r>
              <a:rPr lang="en-US" dirty="0"/>
              <a:t>), 45-50. doi:10.1016/j.jen.2020.10.006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Hunt, S. T. (2020). The relationship between nursing turnover and quality of care: A literature review. </a:t>
            </a:r>
            <a:r>
              <a:rPr lang="en-US" i="1" dirty="0"/>
              <a:t>International Journal of Nursing Studies, 102</a:t>
            </a:r>
            <a:r>
              <a:rPr lang="en-US" dirty="0"/>
              <a:t>(1), 103469. doi:10.1016/j.ijnurstu.2020.103469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Nursing Solutions, Inc. (2024). NSI National Health Care Retention &amp; RN Staffing Report. https://www.nsinursingsolutions.com/Documents/Library/NSI_National_Health_Care_Retention_Report.pdf</a:t>
            </a:r>
          </a:p>
          <a:p>
            <a:endParaRPr lang="en-US" dirty="0"/>
          </a:p>
        </p:txBody>
      </p:sp>
      <p:sp>
        <p:nvSpPr>
          <p:cNvPr id="4" name="Slide Number Placeholder 3"/>
          <p:cNvSpPr>
            <a:spLocks noGrp="1"/>
          </p:cNvSpPr>
          <p:nvPr>
            <p:ph type="sldNum" sz="quarter" idx="5"/>
          </p:nvPr>
        </p:nvSpPr>
        <p:spPr/>
        <p:txBody>
          <a:bodyPr/>
          <a:lstStyle/>
          <a:p>
            <a:fld id="{8A474E31-4E4B-49EB-9429-0003B69BD760}" type="slidenum">
              <a:rPr lang="en-US" smtClean="0"/>
              <a:t>6</a:t>
            </a:fld>
            <a:endParaRPr lang="en-US"/>
          </a:p>
        </p:txBody>
      </p:sp>
    </p:spTree>
    <p:extLst>
      <p:ext uri="{BB962C8B-B14F-4D97-AF65-F5344CB8AC3E}">
        <p14:creationId xmlns:p14="http://schemas.microsoft.com/office/powerpoint/2010/main" val="52157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Emergency nurses often leave their jobs for other emergency departments (EDs), sometimes for new nursing opportunities outside of the ED, or leave nursing all together.</a:t>
            </a:r>
          </a:p>
          <a:p>
            <a:pPr marL="171450" indent="-171450">
              <a:buFont typeface="Arial" panose="020B0604020202020204" pitchFamily="34" charset="0"/>
              <a:buChar char="•"/>
            </a:pPr>
            <a:r>
              <a:rPr lang="en-US" dirty="0"/>
              <a:t>The reasons for leaving the ED vary but based on current literature, here are the top reasons nurses leave the ED. (Review)</a:t>
            </a:r>
          </a:p>
          <a:p>
            <a:pPr marL="171450" indent="-171450">
              <a:buFont typeface="Arial" panose="020B0604020202020204" pitchFamily="34" charset="0"/>
              <a:buChar char="•"/>
            </a:pPr>
            <a:r>
              <a:rPr lang="en-US" dirty="0"/>
              <a:t>In our ED, nurses have indicated they left because [Cite the reasons why nurses have recently left your ED]</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References:</a:t>
            </a:r>
          </a:p>
          <a:p>
            <a:pPr marL="0" indent="0">
              <a:buFont typeface="Arial" panose="020B0604020202020204" pitchFamily="34" charset="0"/>
              <a:buNone/>
            </a:pPr>
            <a:endParaRPr lang="en-US" b="1" dirty="0"/>
          </a:p>
          <a:p>
            <a:pPr marL="0" indent="0">
              <a:buFont typeface="Arial" panose="020B0604020202020204" pitchFamily="34" charset="0"/>
              <a:buNone/>
            </a:pPr>
            <a:r>
              <a:rPr lang="en-US" b="0" i="0" dirty="0">
                <a:solidFill>
                  <a:srgbClr val="212121"/>
                </a:solidFill>
                <a:effectLst/>
                <a:highlight>
                  <a:srgbClr val="FFFFFF"/>
                </a:highlight>
                <a:latin typeface="BlinkMacSystemFont"/>
              </a:rPr>
              <a:t>Al-</a:t>
            </a:r>
            <a:r>
              <a:rPr lang="en-US" b="0" i="0" dirty="0" err="1">
                <a:solidFill>
                  <a:srgbClr val="212121"/>
                </a:solidFill>
                <a:effectLst/>
                <a:highlight>
                  <a:srgbClr val="FFFFFF"/>
                </a:highlight>
                <a:latin typeface="BlinkMacSystemFont"/>
              </a:rPr>
              <a:t>Ghabeesh</a:t>
            </a:r>
            <a:r>
              <a:rPr lang="en-US" b="0" i="0" dirty="0">
                <a:solidFill>
                  <a:srgbClr val="212121"/>
                </a:solidFill>
                <a:effectLst/>
                <a:highlight>
                  <a:srgbClr val="FFFFFF"/>
                </a:highlight>
                <a:latin typeface="BlinkMacSystemFont"/>
              </a:rPr>
              <a:t>, S. H., &amp; </a:t>
            </a:r>
            <a:r>
              <a:rPr lang="en-US" b="0" i="0" dirty="0" err="1">
                <a:solidFill>
                  <a:srgbClr val="212121"/>
                </a:solidFill>
                <a:effectLst/>
                <a:highlight>
                  <a:srgbClr val="FFFFFF"/>
                </a:highlight>
                <a:latin typeface="BlinkMacSystemFont"/>
              </a:rPr>
              <a:t>Qattom</a:t>
            </a:r>
            <a:r>
              <a:rPr lang="en-US" b="0" i="0" dirty="0">
                <a:solidFill>
                  <a:srgbClr val="212121"/>
                </a:solidFill>
                <a:effectLst/>
                <a:highlight>
                  <a:srgbClr val="FFFFFF"/>
                </a:highlight>
                <a:latin typeface="BlinkMacSystemFont"/>
              </a:rPr>
              <a:t>, H. (2019). Workplace bullying and its preventive measures and productivity among emergency department nurses. </a:t>
            </a:r>
            <a:r>
              <a:rPr lang="en-US" b="0" i="1" dirty="0">
                <a:solidFill>
                  <a:srgbClr val="212121"/>
                </a:solidFill>
                <a:effectLst/>
                <a:highlight>
                  <a:srgbClr val="FFFFFF"/>
                </a:highlight>
                <a:latin typeface="BlinkMacSystemFont"/>
              </a:rPr>
              <a:t>BMC health services research</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19</a:t>
            </a:r>
            <a:r>
              <a:rPr lang="en-US" b="0" i="0" dirty="0">
                <a:solidFill>
                  <a:srgbClr val="212121"/>
                </a:solidFill>
                <a:effectLst/>
                <a:highlight>
                  <a:srgbClr val="FFFFFF"/>
                </a:highlight>
                <a:latin typeface="BlinkMacSystemFont"/>
              </a:rPr>
              <a:t>(1), 445. https://doi.org/10.1186/s12913-019-4268-x</a:t>
            </a:r>
            <a:endParaRPr lang="en-US" b="1" i="0" dirty="0">
              <a:solidFill>
                <a:srgbClr val="212121"/>
              </a:solidFill>
              <a:effectLst/>
              <a:highlight>
                <a:srgbClr val="FFFFFF"/>
              </a:highlight>
              <a:latin typeface="BlinkMacSystemFont"/>
            </a:endParaRPr>
          </a:p>
          <a:p>
            <a:pPr marL="0" indent="0">
              <a:buFont typeface="Arial" panose="020B0604020202020204" pitchFamily="34" charset="0"/>
              <a:buNone/>
            </a:pPr>
            <a:endParaRPr lang="en-US" b="1" dirty="0"/>
          </a:p>
          <a:p>
            <a:pPr marL="0" indent="0">
              <a:buFont typeface="Arial" panose="020B0604020202020204" pitchFamily="34" charset="0"/>
              <a:buNone/>
            </a:pPr>
            <a:r>
              <a:rPr lang="en-US" b="0" i="0" dirty="0">
                <a:solidFill>
                  <a:srgbClr val="212121"/>
                </a:solidFill>
                <a:effectLst/>
                <a:highlight>
                  <a:srgbClr val="FFFFFF"/>
                </a:highlight>
                <a:latin typeface="BlinkMacSystemFont"/>
              </a:rPr>
              <a:t>Boulton, O., &amp; Farquharson, B. (2023). Does moral distress in emergency department nurses contribute to intentions to leave their post, </a:t>
            </a:r>
            <a:r>
              <a:rPr lang="en-US" b="0" i="0" dirty="0" err="1">
                <a:solidFill>
                  <a:srgbClr val="212121"/>
                </a:solidFill>
                <a:effectLst/>
                <a:highlight>
                  <a:srgbClr val="FFFFFF"/>
                </a:highlight>
                <a:latin typeface="BlinkMacSystemFont"/>
              </a:rPr>
              <a:t>specialisation</a:t>
            </a:r>
            <a:r>
              <a:rPr lang="en-US" b="0" i="0" dirty="0">
                <a:solidFill>
                  <a:srgbClr val="212121"/>
                </a:solidFill>
                <a:effectLst/>
                <a:highlight>
                  <a:srgbClr val="FFFFFF"/>
                </a:highlight>
                <a:latin typeface="BlinkMacSystemFont"/>
              </a:rPr>
              <a:t>, or profession: A systematic review. </a:t>
            </a:r>
            <a:r>
              <a:rPr lang="en-US" b="0" i="1" dirty="0">
                <a:solidFill>
                  <a:srgbClr val="212121"/>
                </a:solidFill>
                <a:effectLst/>
                <a:highlight>
                  <a:srgbClr val="FFFFFF"/>
                </a:highlight>
                <a:latin typeface="BlinkMacSystemFont"/>
              </a:rPr>
              <a:t>International journal of nursing studies advances</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6</a:t>
            </a:r>
            <a:r>
              <a:rPr lang="en-US" b="0" i="0" dirty="0">
                <a:solidFill>
                  <a:srgbClr val="212121"/>
                </a:solidFill>
                <a:effectLst/>
                <a:highlight>
                  <a:srgbClr val="FFFFFF"/>
                </a:highlight>
                <a:latin typeface="BlinkMacSystemFont"/>
              </a:rPr>
              <a:t>, 100164. https://doi.org/10.1016/j.ijnsa.2023.100164</a:t>
            </a:r>
          </a:p>
          <a:p>
            <a:pPr marL="0" indent="0">
              <a:buFont typeface="Arial" panose="020B0604020202020204" pitchFamily="34" charset="0"/>
              <a:buNone/>
            </a:pPr>
            <a:endParaRPr lang="en-US" b="0" i="0" dirty="0">
              <a:solidFill>
                <a:srgbClr val="212121"/>
              </a:solidFill>
              <a:effectLst/>
              <a:highlight>
                <a:srgbClr val="FFFFFF"/>
              </a:highlight>
              <a:latin typeface="BlinkMacSystemFont"/>
            </a:endParaRPr>
          </a:p>
          <a:p>
            <a:pPr marL="0" indent="0">
              <a:buFont typeface="Arial" panose="020B0604020202020204" pitchFamily="34" charset="0"/>
              <a:buNone/>
            </a:pPr>
            <a:r>
              <a:rPr lang="en-US" b="0" i="0" dirty="0">
                <a:solidFill>
                  <a:srgbClr val="212121"/>
                </a:solidFill>
                <a:effectLst/>
                <a:highlight>
                  <a:srgbClr val="FFFFFF"/>
                </a:highlight>
                <a:latin typeface="BlinkMacSystemFont"/>
              </a:rPr>
              <a:t>Li, Y. F., Chao, M., &amp; Shih, C. T. (2018). Nurses' intention to resign and avoidance of emergency department violence: A moderated mediation model. International emergency nursing, 39, 55–61. https://doi.org/10.1016/j.ienj.2017.09.004</a:t>
            </a:r>
          </a:p>
          <a:p>
            <a:pPr marL="0" indent="0">
              <a:buFont typeface="Arial" panose="020B0604020202020204" pitchFamily="34" charset="0"/>
              <a:buNone/>
            </a:pPr>
            <a:endParaRPr lang="en-US" b="0" i="0" dirty="0">
              <a:solidFill>
                <a:srgbClr val="212121"/>
              </a:solidFill>
              <a:effectLst/>
              <a:highlight>
                <a:srgbClr val="FFFFFF"/>
              </a:highlight>
              <a:latin typeface="BlinkMacSystemFont"/>
            </a:endParaRPr>
          </a:p>
          <a:p>
            <a:pPr marL="0" indent="0">
              <a:buFont typeface="Arial" panose="020B0604020202020204" pitchFamily="34" charset="0"/>
              <a:buNone/>
            </a:pPr>
            <a:r>
              <a:rPr lang="en-US" b="0" i="0" dirty="0">
                <a:solidFill>
                  <a:srgbClr val="212121"/>
                </a:solidFill>
                <a:effectLst/>
                <a:highlight>
                  <a:srgbClr val="FFFFFF"/>
                </a:highlight>
                <a:latin typeface="BlinkMacSystemFont"/>
              </a:rPr>
              <a:t>McIntyre, N., Crilly, J., &amp; Elder, E. (2024). Factors that contribute to turnover and retention amongst emergency department nurses: A scoping review. </a:t>
            </a:r>
            <a:r>
              <a:rPr lang="en-US" b="0" i="1" dirty="0">
                <a:solidFill>
                  <a:srgbClr val="212121"/>
                </a:solidFill>
                <a:effectLst/>
                <a:highlight>
                  <a:srgbClr val="FFFFFF"/>
                </a:highlight>
                <a:latin typeface="BlinkMacSystemFont"/>
              </a:rPr>
              <a:t>International emergency nursing</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74</a:t>
            </a:r>
            <a:r>
              <a:rPr lang="en-US" b="0" i="0" dirty="0">
                <a:solidFill>
                  <a:srgbClr val="212121"/>
                </a:solidFill>
                <a:effectLst/>
                <a:highlight>
                  <a:srgbClr val="FFFFFF"/>
                </a:highlight>
                <a:latin typeface="BlinkMacSystemFont"/>
              </a:rPr>
              <a:t>, 101437. https://doi.org/10.1016/j.ienj.2024.101437</a:t>
            </a:r>
          </a:p>
          <a:p>
            <a:pPr marL="0" indent="0">
              <a:buFont typeface="Arial" panose="020B0604020202020204" pitchFamily="34" charset="0"/>
              <a:buNone/>
            </a:pPr>
            <a:endParaRPr lang="en-US" b="0" i="0" dirty="0">
              <a:solidFill>
                <a:srgbClr val="212121"/>
              </a:solidFill>
              <a:effectLst/>
              <a:highlight>
                <a:srgbClr val="FFFFFF"/>
              </a:highlight>
              <a:latin typeface="BlinkMacSystemFont"/>
            </a:endParaRPr>
          </a:p>
          <a:p>
            <a:pPr marL="0" indent="0">
              <a:buFont typeface="Arial" panose="020B0604020202020204" pitchFamily="34" charset="0"/>
              <a:buNone/>
            </a:pPr>
            <a:r>
              <a:rPr lang="en-US" b="0" i="0" dirty="0" err="1">
                <a:solidFill>
                  <a:srgbClr val="212121"/>
                </a:solidFill>
                <a:effectLst/>
                <a:highlight>
                  <a:srgbClr val="FFFFFF"/>
                </a:highlight>
                <a:latin typeface="BlinkMacSystemFont"/>
              </a:rPr>
              <a:t>Norful</a:t>
            </a:r>
            <a:r>
              <a:rPr lang="en-US" b="0" i="0" dirty="0">
                <a:solidFill>
                  <a:srgbClr val="212121"/>
                </a:solidFill>
                <a:effectLst/>
                <a:highlight>
                  <a:srgbClr val="FFFFFF"/>
                </a:highlight>
                <a:latin typeface="BlinkMacSystemFont"/>
              </a:rPr>
              <a:t>, A. A., Cato, K., Chang, B. P., Amberson, T., &amp; </a:t>
            </a:r>
            <a:r>
              <a:rPr lang="en-US" b="0" i="0" dirty="0" err="1">
                <a:solidFill>
                  <a:srgbClr val="212121"/>
                </a:solidFill>
                <a:effectLst/>
                <a:highlight>
                  <a:srgbClr val="FFFFFF"/>
                </a:highlight>
                <a:latin typeface="BlinkMacSystemFont"/>
              </a:rPr>
              <a:t>Castner</a:t>
            </a:r>
            <a:r>
              <a:rPr lang="en-US" b="0" i="0" dirty="0">
                <a:solidFill>
                  <a:srgbClr val="212121"/>
                </a:solidFill>
                <a:effectLst/>
                <a:highlight>
                  <a:srgbClr val="FFFFFF"/>
                </a:highlight>
                <a:latin typeface="BlinkMacSystemFont"/>
              </a:rPr>
              <a:t>, J. (2023). Emergency Nursing Workforce, Burnout, and Job Turnover in the United States: A National Sample Survey Analysis. </a:t>
            </a:r>
            <a:r>
              <a:rPr lang="en-US" b="0" i="1" dirty="0">
                <a:solidFill>
                  <a:srgbClr val="212121"/>
                </a:solidFill>
                <a:effectLst/>
                <a:highlight>
                  <a:srgbClr val="FFFFFF"/>
                </a:highlight>
                <a:latin typeface="BlinkMacSystemFont"/>
              </a:rPr>
              <a:t>Journal of emergency nursing</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49</a:t>
            </a:r>
            <a:r>
              <a:rPr lang="en-US" b="0" i="0" dirty="0">
                <a:solidFill>
                  <a:srgbClr val="212121"/>
                </a:solidFill>
                <a:effectLst/>
                <a:highlight>
                  <a:srgbClr val="FFFFFF"/>
                </a:highlight>
                <a:latin typeface="BlinkMacSystemFont"/>
              </a:rPr>
              <a:t>(4), 574–585. https://doi.org/10.1016/j.jen.2022.12.014</a:t>
            </a:r>
          </a:p>
          <a:p>
            <a:pPr marL="0" indent="0">
              <a:buFont typeface="Arial" panose="020B0604020202020204" pitchFamily="34" charset="0"/>
              <a:buNone/>
            </a:pPr>
            <a:endParaRPr lang="en-US" b="0" i="0" dirty="0">
              <a:solidFill>
                <a:srgbClr val="212121"/>
              </a:solidFill>
              <a:effectLst/>
              <a:highlight>
                <a:srgbClr val="FFFFFF"/>
              </a:highlight>
              <a:latin typeface="BlinkMacSystemFont"/>
            </a:endParaRPr>
          </a:p>
          <a:p>
            <a:pPr marL="0" indent="0">
              <a:buFont typeface="Arial" panose="020B0604020202020204" pitchFamily="34" charset="0"/>
              <a:buNone/>
            </a:pPr>
            <a:r>
              <a:rPr lang="en-US" b="0" i="0" dirty="0" err="1">
                <a:solidFill>
                  <a:srgbClr val="212121"/>
                </a:solidFill>
                <a:effectLst/>
                <a:highlight>
                  <a:srgbClr val="FFFFFF"/>
                </a:highlight>
                <a:latin typeface="BlinkMacSystemFont"/>
              </a:rPr>
              <a:t>Rozo</a:t>
            </a:r>
            <a:r>
              <a:rPr lang="en-US" b="0" i="0" dirty="0">
                <a:solidFill>
                  <a:srgbClr val="212121"/>
                </a:solidFill>
                <a:effectLst/>
                <a:highlight>
                  <a:srgbClr val="FFFFFF"/>
                </a:highlight>
                <a:latin typeface="BlinkMacSystemFont"/>
              </a:rPr>
              <a:t>, J. A., Olson, D. M., Thu, H. S., &amp; Stutzman, S. E. (2017). Situational Factors Associated With Burnout Among Emergency Department Nurses. </a:t>
            </a:r>
            <a:r>
              <a:rPr lang="en-US" b="0" i="1" dirty="0">
                <a:solidFill>
                  <a:srgbClr val="212121"/>
                </a:solidFill>
                <a:effectLst/>
                <a:highlight>
                  <a:srgbClr val="FFFFFF"/>
                </a:highlight>
                <a:latin typeface="BlinkMacSystemFont"/>
              </a:rPr>
              <a:t>Workplace health &amp; safety</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65</a:t>
            </a:r>
            <a:r>
              <a:rPr lang="en-US" b="0" i="0" dirty="0">
                <a:solidFill>
                  <a:srgbClr val="212121"/>
                </a:solidFill>
                <a:effectLst/>
                <a:highlight>
                  <a:srgbClr val="FFFFFF"/>
                </a:highlight>
                <a:latin typeface="BlinkMacSystemFont"/>
              </a:rPr>
              <a:t>(6), 262–265. https://doi.org/10.1177/2165079917705669</a:t>
            </a:r>
            <a:endParaRPr lang="en-US" b="1" i="0" dirty="0">
              <a:solidFill>
                <a:srgbClr val="212121"/>
              </a:solidFill>
              <a:effectLst/>
              <a:highlight>
                <a:srgbClr val="FFFFFF"/>
              </a:highlight>
              <a:latin typeface="BlinkMacSystemFont"/>
            </a:endParaRPr>
          </a:p>
          <a:p>
            <a:pPr marL="0" indent="0">
              <a:buFont typeface="Arial" panose="020B0604020202020204" pitchFamily="34" charset="0"/>
              <a:buNone/>
            </a:pPr>
            <a:endParaRPr lang="en-US" b="1" dirty="0"/>
          </a:p>
          <a:p>
            <a:pPr marL="0" indent="0">
              <a:buFont typeface="Arial" panose="020B0604020202020204" pitchFamily="34" charset="0"/>
              <a:buNone/>
            </a:pPr>
            <a:r>
              <a:rPr lang="en-US" b="0" dirty="0"/>
              <a:t>Stafford, S., </a:t>
            </a:r>
            <a:r>
              <a:rPr lang="en-US" b="0" dirty="0" err="1"/>
              <a:t>Avsar</a:t>
            </a:r>
            <a:r>
              <a:rPr lang="en-US" b="0" dirty="0"/>
              <a:t>, P., Nugent, L., O'Connor, T., Moore, Z., Patton, D., &amp; Watson, C. (2022). What is the impact of patient violence in the emergency department on emergency nurses' intention to leave?. Journal of nursing management, 30(6), 1852–1860. https://doi.org/10.1111/jonm.13728</a:t>
            </a:r>
          </a:p>
          <a:p>
            <a:endParaRPr lang="en-US" dirty="0"/>
          </a:p>
        </p:txBody>
      </p:sp>
    </p:spTree>
    <p:extLst>
      <p:ext uri="{BB962C8B-B14F-4D97-AF65-F5344CB8AC3E}">
        <p14:creationId xmlns:p14="http://schemas.microsoft.com/office/powerpoint/2010/main" val="258796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But it’s not just the organization that loses.  What happens in the department? What happens to nurses that stay? More shifts, maybe longer shifts, to cover gaps. And what do we know of those effects? Heightened stress and fatigue, moral distress, burnout.  And all that leads to poor physical and emotional well-being. </a:t>
            </a:r>
          </a:p>
          <a:p>
            <a:pPr marL="171450" indent="-171450">
              <a:buFont typeface="Arial" panose="020B0604020202020204" pitchFamily="34" charset="0"/>
              <a:buChar char="•"/>
            </a:pPr>
            <a:r>
              <a:rPr lang="en-US" sz="1100" dirty="0"/>
              <a:t>Staffing shortages increases the workload for those who remain, it increases the stress, it impacts morale, disrupts workflows, diminishes nursing care and not only the quality of care, but productivity as well. It’s disruptive to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r>
              <a:rPr lang="en-US" sz="1100" b="1" dirty="0"/>
              <a:t>References:</a:t>
            </a:r>
          </a:p>
          <a:p>
            <a:r>
              <a:rPr lang="en-US" dirty="0" err="1"/>
              <a:t>Barbarotta</a:t>
            </a:r>
            <a:r>
              <a:rPr lang="en-US" dirty="0"/>
              <a:t>, L. (2021). Understanding and mitigating nurse turnover in emergency departments. </a:t>
            </a:r>
            <a:r>
              <a:rPr lang="en-US" i="1" dirty="0"/>
              <a:t>Journal of Emergency Nursing, 47(1</a:t>
            </a:r>
            <a:r>
              <a:rPr lang="en-US" dirty="0"/>
              <a:t>), 45-50. doi:10.1016/j.jen.2020.10.006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Hunt, S. T. (2020). The relationship between nursing turnover and quality of care: A literature review. </a:t>
            </a:r>
            <a:r>
              <a:rPr lang="en-US" i="1" dirty="0"/>
              <a:t>International Journal of Nursing Studies, 102</a:t>
            </a:r>
            <a:r>
              <a:rPr lang="en-US" dirty="0"/>
              <a:t>(1), 103469. doi:10.1016/j.ijnurstu.2020.103469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Nursing Solutions, Inc. (2024). NSI National Health Care Retention &amp; RN Staffing Report. https://www.nsinursingsolutions.com/Documents/Library/NSI_National_Health_Care_Retention_Report.pdf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err="1"/>
              <a:t>Sillero</a:t>
            </a:r>
            <a:r>
              <a:rPr lang="en-US" dirty="0"/>
              <a:t>, A., &amp; </a:t>
            </a:r>
            <a:r>
              <a:rPr lang="en-US" dirty="0" err="1"/>
              <a:t>Zabalegui</a:t>
            </a:r>
            <a:r>
              <a:rPr lang="en-US" dirty="0"/>
              <a:t>, A. (2022). The impact of nurse turnover on patient care and nursing work environment. </a:t>
            </a:r>
            <a:r>
              <a:rPr lang="en-US" i="1" dirty="0"/>
              <a:t>Nursing Management, 29</a:t>
            </a:r>
            <a:r>
              <a:rPr lang="en-US" dirty="0"/>
              <a:t>(2), 22-28. doi:10.7748/nm.2022.e1983</a:t>
            </a:r>
          </a:p>
          <a:p>
            <a:endParaRPr lang="en-US" dirty="0"/>
          </a:p>
          <a:p>
            <a:r>
              <a:rPr lang="en-US" dirty="0"/>
              <a:t>Smith, J. &amp; Jones, L. (2020). The effects of turnover on emergency department nurses' job satisfaction and patient care quality. </a:t>
            </a:r>
            <a:r>
              <a:rPr lang="en-US" i="1" dirty="0"/>
              <a:t>Nursing Research, 69</a:t>
            </a:r>
            <a:r>
              <a:rPr lang="en-US" dirty="0"/>
              <a:t>(4), 276-282. doi:10.1097/NNR.0000000000000421</a:t>
            </a:r>
          </a:p>
          <a:p>
            <a:endParaRPr lang="en-US" dirty="0"/>
          </a:p>
        </p:txBody>
      </p:sp>
      <p:sp>
        <p:nvSpPr>
          <p:cNvPr id="4" name="Slide Number Placeholder 3"/>
          <p:cNvSpPr>
            <a:spLocks noGrp="1"/>
          </p:cNvSpPr>
          <p:nvPr>
            <p:ph type="sldNum" sz="quarter" idx="5"/>
          </p:nvPr>
        </p:nvSpPr>
        <p:spPr/>
        <p:txBody>
          <a:bodyPr/>
          <a:lstStyle/>
          <a:p>
            <a:fld id="{8A474E31-4E4B-49EB-9429-0003B69BD760}" type="slidenum">
              <a:rPr lang="en-US" smtClean="0"/>
              <a:t>8</a:t>
            </a:fld>
            <a:endParaRPr lang="en-US"/>
          </a:p>
        </p:txBody>
      </p:sp>
    </p:spTree>
    <p:extLst>
      <p:ext uri="{BB962C8B-B14F-4D97-AF65-F5344CB8AC3E}">
        <p14:creationId xmlns:p14="http://schemas.microsoft.com/office/powerpoint/2010/main" val="469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Research supports the notion that emergency nurses are willing to remain in their positions for lower pay if they receive substantial support in continuing education and professional development. Several studies and articles highlight that ongoing education and professional development opportunities not only enhance job satisfaction but also improve retention rates among nurses. This is because such opportunities allow them to stay current with medical advancements, thereby increasing their competence and satisfaction levels in their roles.</a:t>
            </a:r>
          </a:p>
          <a:p>
            <a:pPr marL="171450" indent="-171450">
              <a:buFont typeface="Arial" panose="020B0604020202020204" pitchFamily="34" charset="0"/>
              <a:buChar char="•"/>
            </a:pPr>
            <a:r>
              <a:rPr lang="en-US" dirty="0"/>
              <a:t>One study highlighted that continuous professional development is crucial for nurses throughout their careers. It helps in maintaining competency, providing quality patient care, and fostering career advancement opportunities. This kind of environment encourages retention by making nurses feel valued and supported, which can compensate for less competitive financial compensation</a:t>
            </a:r>
          </a:p>
          <a:p>
            <a:pPr marL="171450" indent="-171450">
              <a:buFont typeface="Arial" panose="020B0604020202020204" pitchFamily="34" charset="0"/>
              <a:buChar char="•"/>
            </a:pPr>
            <a:r>
              <a:rPr lang="en-US" dirty="0"/>
              <a:t>Continuing professional development (CPD) helps nurses stay current in their skills, enhances job satisfaction, and encourages retention. </a:t>
            </a:r>
          </a:p>
          <a:p>
            <a:pPr marL="171450" indent="-171450">
              <a:buFont typeface="Arial" panose="020B0604020202020204" pitchFamily="34" charset="0"/>
              <a:buChar char="•"/>
            </a:pPr>
            <a:r>
              <a:rPr lang="en-US" dirty="0"/>
              <a:t>Nurses highly value opportunities for ongoing learning, which contributes to career growth and improves their sense of professional fulfillment. </a:t>
            </a:r>
          </a:p>
          <a:p>
            <a:pPr marL="171450" indent="-171450">
              <a:buFont typeface="Arial" panose="020B0604020202020204" pitchFamily="34" charset="0"/>
              <a:buChar char="•"/>
            </a:pPr>
            <a:r>
              <a:rPr lang="en-US" dirty="0"/>
              <a:t>Investing in education can thus offset financial compensation as a primary reason for staying in a role​</a:t>
            </a:r>
          </a:p>
          <a:p>
            <a:pPr marL="171450" indent="-171450">
              <a:buFont typeface="Arial" panose="020B0604020202020204" pitchFamily="34" charset="0"/>
              <a:buChar char="•"/>
            </a:pPr>
            <a:r>
              <a:rPr lang="en-US" dirty="0"/>
              <a:t>Retaining experienced emergency and critical care nurses is crucial for ensuring consistent, high-quality patient care, as their specialized expertise is vital to these demanding practice environments.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References:</a:t>
            </a:r>
          </a:p>
          <a:p>
            <a:pPr marL="0" indent="0">
              <a:buFont typeface="Arial" panose="020B0604020202020204" pitchFamily="34" charset="0"/>
              <a:buNone/>
            </a:pPr>
            <a:r>
              <a:rPr lang="en-US" b="0" i="0" dirty="0">
                <a:solidFill>
                  <a:srgbClr val="212121"/>
                </a:solidFill>
                <a:effectLst/>
                <a:highlight>
                  <a:srgbClr val="FFFFFF"/>
                </a:highlight>
                <a:latin typeface="BlinkMacSystemFont"/>
              </a:rPr>
              <a:t>Mlambo, M., </a:t>
            </a:r>
            <a:r>
              <a:rPr lang="en-US" b="0" i="0" dirty="0" err="1">
                <a:solidFill>
                  <a:srgbClr val="212121"/>
                </a:solidFill>
                <a:effectLst/>
                <a:highlight>
                  <a:srgbClr val="FFFFFF"/>
                </a:highlight>
                <a:latin typeface="BlinkMacSystemFont"/>
              </a:rPr>
              <a:t>Silén</a:t>
            </a:r>
            <a:r>
              <a:rPr lang="en-US" b="0" i="0" dirty="0">
                <a:solidFill>
                  <a:srgbClr val="212121"/>
                </a:solidFill>
                <a:effectLst/>
                <a:highlight>
                  <a:srgbClr val="FFFFFF"/>
                </a:highlight>
                <a:latin typeface="BlinkMacSystemFont"/>
              </a:rPr>
              <a:t>, C., &amp; McGrath, C. (2021). Lifelong learning and nurses' continuing professional development, a </a:t>
            </a:r>
            <a:r>
              <a:rPr lang="en-US" b="0" i="0" dirty="0" err="1">
                <a:solidFill>
                  <a:srgbClr val="212121"/>
                </a:solidFill>
                <a:effectLst/>
                <a:highlight>
                  <a:srgbClr val="FFFFFF"/>
                </a:highlight>
                <a:latin typeface="BlinkMacSystemFont"/>
              </a:rPr>
              <a:t>metasynthesis</a:t>
            </a:r>
            <a:r>
              <a:rPr lang="en-US" b="0" i="0" dirty="0">
                <a:solidFill>
                  <a:srgbClr val="212121"/>
                </a:solidFill>
                <a:effectLst/>
                <a:highlight>
                  <a:srgbClr val="FFFFFF"/>
                </a:highlight>
                <a:latin typeface="BlinkMacSystemFont"/>
              </a:rPr>
              <a:t> of the literature. </a:t>
            </a:r>
            <a:r>
              <a:rPr lang="en-US" b="0" i="1" dirty="0">
                <a:solidFill>
                  <a:srgbClr val="212121"/>
                </a:solidFill>
                <a:effectLst/>
                <a:highlight>
                  <a:srgbClr val="FFFFFF"/>
                </a:highlight>
                <a:latin typeface="BlinkMacSystemFont"/>
              </a:rPr>
              <a:t>BMC nursing</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20</a:t>
            </a:r>
            <a:r>
              <a:rPr lang="en-US" b="0" i="0" dirty="0">
                <a:solidFill>
                  <a:srgbClr val="212121"/>
                </a:solidFill>
                <a:effectLst/>
                <a:highlight>
                  <a:srgbClr val="FFFFFF"/>
                </a:highlight>
                <a:latin typeface="BlinkMacSystemFont"/>
              </a:rPr>
              <a:t>(1), 62. https://doi.org/10.1186/s12912-021-00579-2</a:t>
            </a:r>
          </a:p>
          <a:p>
            <a:pPr marL="0" indent="0">
              <a:buFont typeface="Arial" panose="020B0604020202020204" pitchFamily="34" charset="0"/>
              <a:buNone/>
            </a:pPr>
            <a:endParaRPr lang="en-US" b="0" i="0" dirty="0">
              <a:solidFill>
                <a:srgbClr val="212121"/>
              </a:solidFill>
              <a:effectLst/>
              <a:highlight>
                <a:srgbClr val="FFFFFF"/>
              </a:highlight>
              <a:latin typeface="BlinkMacSystemFont"/>
            </a:endParaRPr>
          </a:p>
          <a:p>
            <a:pPr marL="0" indent="0">
              <a:buFont typeface="Arial" panose="020B0604020202020204" pitchFamily="34" charset="0"/>
              <a:buNone/>
            </a:pPr>
            <a:r>
              <a:rPr lang="en-US" dirty="0"/>
              <a:t>Price, S., &amp; Reichert, C. "The Importance of Continuing Professional Development to Career Satisfaction and Patient Care: Meeting the Needs of Novice to Mid- to Late-Career Nurses throughout Their Career Span." </a:t>
            </a:r>
            <a:r>
              <a:rPr lang="en-US" i="1" dirty="0"/>
              <a:t>Administrative Sciences</a:t>
            </a:r>
            <a:r>
              <a:rPr lang="en-US" dirty="0"/>
              <a:t> 7, no. 2 (2017): 17. </a:t>
            </a:r>
            <a:r>
              <a:rPr lang="en-US" dirty="0">
                <a:hlinkClick r:id="rId3"/>
              </a:rPr>
              <a:t>https://doi.org/10.3390/admsci7020017</a:t>
            </a:r>
            <a:r>
              <a:rPr lang="en-US" dirty="0"/>
              <a:t>.</a:t>
            </a:r>
            <a:endParaRPr lang="en-US" b="0" i="0" dirty="0">
              <a:solidFill>
                <a:srgbClr val="212121"/>
              </a:solidFill>
              <a:effectLst/>
              <a:highlight>
                <a:srgbClr val="FFFFFF"/>
              </a:highlight>
              <a:latin typeface="BlinkMacSystemFont"/>
            </a:endParaRPr>
          </a:p>
          <a:p>
            <a:pPr marL="0" indent="0">
              <a:buFont typeface="Arial" panose="020B0604020202020204" pitchFamily="34" charset="0"/>
              <a:buNone/>
            </a:pPr>
            <a:endParaRPr lang="en-US" b="0" i="0" dirty="0">
              <a:solidFill>
                <a:srgbClr val="212121"/>
              </a:solidFill>
              <a:effectLst/>
              <a:highlight>
                <a:srgbClr val="FFFFFF"/>
              </a:highlight>
              <a:latin typeface="BlinkMacSystemFont"/>
            </a:endParaRPr>
          </a:p>
          <a:p>
            <a:pPr marL="0" indent="0">
              <a:buFont typeface="Arial" panose="020B0604020202020204" pitchFamily="34" charset="0"/>
              <a:buNone/>
            </a:pPr>
            <a:r>
              <a:rPr lang="en-US" b="0" i="0" dirty="0">
                <a:solidFill>
                  <a:srgbClr val="212121"/>
                </a:solidFill>
                <a:effectLst/>
                <a:highlight>
                  <a:srgbClr val="FFFFFF"/>
                </a:highlight>
                <a:latin typeface="BlinkMacSystemFont"/>
              </a:rPr>
              <a:t>Van </a:t>
            </a:r>
            <a:r>
              <a:rPr lang="en-US" b="0" i="0" dirty="0" err="1">
                <a:solidFill>
                  <a:srgbClr val="212121"/>
                </a:solidFill>
                <a:effectLst/>
                <a:highlight>
                  <a:srgbClr val="FFFFFF"/>
                </a:highlight>
                <a:latin typeface="BlinkMacSystemFont"/>
              </a:rPr>
              <a:t>Osch</a:t>
            </a:r>
            <a:r>
              <a:rPr lang="en-US" b="0" i="0" dirty="0">
                <a:solidFill>
                  <a:srgbClr val="212121"/>
                </a:solidFill>
                <a:effectLst/>
                <a:highlight>
                  <a:srgbClr val="FFFFFF"/>
                </a:highlight>
                <a:latin typeface="BlinkMacSystemFont"/>
              </a:rPr>
              <a:t>, M., Scarborough, K., Crowe, S., Wolff, A. C., &amp; Reimer-Kirkham, S. (2018). Understanding the factors which promote registered nurses' intent to stay in emergency and critical care areas. </a:t>
            </a:r>
            <a:r>
              <a:rPr lang="en-US" b="0" i="1" dirty="0">
                <a:solidFill>
                  <a:srgbClr val="212121"/>
                </a:solidFill>
                <a:effectLst/>
                <a:highlight>
                  <a:srgbClr val="FFFFFF"/>
                </a:highlight>
                <a:latin typeface="BlinkMacSystemFont"/>
              </a:rPr>
              <a:t>Journal of clinical nursing</a:t>
            </a:r>
            <a:r>
              <a:rPr lang="en-US" b="0" i="0" dirty="0">
                <a:solidFill>
                  <a:srgbClr val="212121"/>
                </a:solidFill>
                <a:effectLst/>
                <a:highlight>
                  <a:srgbClr val="FFFFFF"/>
                </a:highlight>
                <a:latin typeface="BlinkMacSystemFont"/>
              </a:rPr>
              <a:t>, </a:t>
            </a:r>
            <a:r>
              <a:rPr lang="en-US" b="0" i="1" dirty="0">
                <a:solidFill>
                  <a:srgbClr val="212121"/>
                </a:solidFill>
                <a:effectLst/>
                <a:highlight>
                  <a:srgbClr val="FFFFFF"/>
                </a:highlight>
                <a:latin typeface="BlinkMacSystemFont"/>
              </a:rPr>
              <a:t>27</a:t>
            </a:r>
            <a:r>
              <a:rPr lang="en-US" b="0" i="0" dirty="0">
                <a:solidFill>
                  <a:srgbClr val="212121"/>
                </a:solidFill>
                <a:effectLst/>
                <a:highlight>
                  <a:srgbClr val="FFFFFF"/>
                </a:highlight>
                <a:latin typeface="BlinkMacSystemFont"/>
              </a:rPr>
              <a:t>(5-6), 1209–1215. https://doi.org/10.1111/jocn.14167</a:t>
            </a:r>
            <a:endParaRPr lang="en-US" b="1" dirty="0"/>
          </a:p>
        </p:txBody>
      </p:sp>
    </p:spTree>
    <p:extLst>
      <p:ext uri="{BB962C8B-B14F-4D97-AF65-F5344CB8AC3E}">
        <p14:creationId xmlns:p14="http://schemas.microsoft.com/office/powerpoint/2010/main" val="291324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053E-CD0C-C064-7D8D-A7F2B9B777E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C72CC6-F5C5-D5DF-3685-2A32F66F0D1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BD107E-5C2D-3200-20EE-F2059926A90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7B539A-39B7-64D4-B09B-A1A1B8CCBBB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07D741-AE24-B250-3FAE-6ED14DC7A03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C10FC8-F6F0-5EAA-AAC1-B52349425B28}"/>
              </a:ext>
            </a:extLst>
          </p:cNvPr>
          <p:cNvSpPr>
            <a:spLocks noGrp="1"/>
          </p:cNvSpPr>
          <p:nvPr>
            <p:ph type="dt" sz="half" idx="10"/>
          </p:nvPr>
        </p:nvSpPr>
        <p:spPr/>
        <p:txBody>
          <a:bodyPr/>
          <a:lstStyle/>
          <a:p>
            <a:fld id="{5BB1691D-FC2E-4091-8F86-AE13264DCF1A}" type="datetimeFigureOut">
              <a:rPr lang="en-US" smtClean="0"/>
              <a:t>10/18/2024</a:t>
            </a:fld>
            <a:endParaRPr lang="en-US"/>
          </a:p>
        </p:txBody>
      </p:sp>
      <p:sp>
        <p:nvSpPr>
          <p:cNvPr id="8" name="Footer Placeholder 7">
            <a:extLst>
              <a:ext uri="{FF2B5EF4-FFF2-40B4-BE49-F238E27FC236}">
                <a16:creationId xmlns:a16="http://schemas.microsoft.com/office/drawing/2014/main" id="{0A0A7C90-5F1F-46B4-E690-5AE8156876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D5180-E7B9-457C-7CEB-0F5E12BE0F85}"/>
              </a:ext>
            </a:extLst>
          </p:cNvPr>
          <p:cNvSpPr>
            <a:spLocks noGrp="1"/>
          </p:cNvSpPr>
          <p:nvPr>
            <p:ph type="sldNum" sz="quarter" idx="12"/>
          </p:nvPr>
        </p:nvSpPr>
        <p:spPr/>
        <p:txBody>
          <a:bodyPr/>
          <a:lstStyle/>
          <a:p>
            <a:fld id="{320C5ED3-058F-4596-842B-0DA8137E110F}" type="slidenum">
              <a:rPr lang="en-US" smtClean="0"/>
              <a:t>‹#›</a:t>
            </a:fld>
            <a:endParaRPr lang="en-US"/>
          </a:p>
        </p:txBody>
      </p:sp>
    </p:spTree>
    <p:extLst>
      <p:ext uri="{BB962C8B-B14F-4D97-AF65-F5344CB8AC3E}">
        <p14:creationId xmlns:p14="http://schemas.microsoft.com/office/powerpoint/2010/main" val="62432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5CF3-02C4-4DE8-08B3-FEBB4542FC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766114-EAEA-A176-0778-B5E248D4C46A}"/>
              </a:ext>
            </a:extLst>
          </p:cNvPr>
          <p:cNvSpPr>
            <a:spLocks noGrp="1"/>
          </p:cNvSpPr>
          <p:nvPr>
            <p:ph type="dt" sz="half" idx="10"/>
          </p:nvPr>
        </p:nvSpPr>
        <p:spPr/>
        <p:txBody>
          <a:bodyPr/>
          <a:lstStyle/>
          <a:p>
            <a:fld id="{5BB1691D-FC2E-4091-8F86-AE13264DCF1A}" type="datetimeFigureOut">
              <a:rPr lang="en-US" smtClean="0"/>
              <a:t>10/18/2024</a:t>
            </a:fld>
            <a:endParaRPr lang="en-US"/>
          </a:p>
        </p:txBody>
      </p:sp>
      <p:sp>
        <p:nvSpPr>
          <p:cNvPr id="4" name="Footer Placeholder 3">
            <a:extLst>
              <a:ext uri="{FF2B5EF4-FFF2-40B4-BE49-F238E27FC236}">
                <a16:creationId xmlns:a16="http://schemas.microsoft.com/office/drawing/2014/main" id="{140894E4-CE42-8DAA-C7C9-5A5E674F70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D77E53-C2E8-9DA6-982F-C62E6379ABCE}"/>
              </a:ext>
            </a:extLst>
          </p:cNvPr>
          <p:cNvSpPr>
            <a:spLocks noGrp="1"/>
          </p:cNvSpPr>
          <p:nvPr>
            <p:ph type="sldNum" sz="quarter" idx="12"/>
          </p:nvPr>
        </p:nvSpPr>
        <p:spPr/>
        <p:txBody>
          <a:bodyPr/>
          <a:lstStyle/>
          <a:p>
            <a:fld id="{320C5ED3-058F-4596-842B-0DA8137E110F}" type="slidenum">
              <a:rPr lang="en-US" smtClean="0"/>
              <a:t>‹#›</a:t>
            </a:fld>
            <a:endParaRPr lang="en-US"/>
          </a:p>
        </p:txBody>
      </p:sp>
    </p:spTree>
    <p:extLst>
      <p:ext uri="{BB962C8B-B14F-4D97-AF65-F5344CB8AC3E}">
        <p14:creationId xmlns:p14="http://schemas.microsoft.com/office/powerpoint/2010/main" val="110244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ED4974-2034-255C-CABB-84837CAFDD1C}"/>
              </a:ext>
            </a:extLst>
          </p:cNvPr>
          <p:cNvSpPr>
            <a:spLocks noGrp="1"/>
          </p:cNvSpPr>
          <p:nvPr>
            <p:ph type="dt" sz="half" idx="10"/>
          </p:nvPr>
        </p:nvSpPr>
        <p:spPr/>
        <p:txBody>
          <a:bodyPr/>
          <a:lstStyle/>
          <a:p>
            <a:fld id="{5BB1691D-FC2E-4091-8F86-AE13264DCF1A}" type="datetimeFigureOut">
              <a:rPr lang="en-US" smtClean="0"/>
              <a:t>10/18/2024</a:t>
            </a:fld>
            <a:endParaRPr lang="en-US"/>
          </a:p>
        </p:txBody>
      </p:sp>
      <p:sp>
        <p:nvSpPr>
          <p:cNvPr id="3" name="Footer Placeholder 2">
            <a:extLst>
              <a:ext uri="{FF2B5EF4-FFF2-40B4-BE49-F238E27FC236}">
                <a16:creationId xmlns:a16="http://schemas.microsoft.com/office/drawing/2014/main" id="{7152BF40-8645-52FC-52C1-321013E75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8F24E3-2E50-EE57-22F2-9B7A25396325}"/>
              </a:ext>
            </a:extLst>
          </p:cNvPr>
          <p:cNvSpPr>
            <a:spLocks noGrp="1"/>
          </p:cNvSpPr>
          <p:nvPr>
            <p:ph type="sldNum" sz="quarter" idx="12"/>
          </p:nvPr>
        </p:nvSpPr>
        <p:spPr/>
        <p:txBody>
          <a:bodyPr/>
          <a:lstStyle/>
          <a:p>
            <a:fld id="{320C5ED3-058F-4596-842B-0DA8137E110F}" type="slidenum">
              <a:rPr lang="en-US" smtClean="0"/>
              <a:t>‹#›</a:t>
            </a:fld>
            <a:endParaRPr lang="en-US"/>
          </a:p>
        </p:txBody>
      </p:sp>
    </p:spTree>
    <p:extLst>
      <p:ext uri="{BB962C8B-B14F-4D97-AF65-F5344CB8AC3E}">
        <p14:creationId xmlns:p14="http://schemas.microsoft.com/office/powerpoint/2010/main" val="3483758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47A0-ACD3-CC57-13A2-E2460701C44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C0C8DD-53F9-A7D2-48FF-B7D81831EBF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42C0FA-6E27-775A-E79D-B489C7A732D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58B5C3-D05F-E044-29E0-73D91D8F9158}"/>
              </a:ext>
            </a:extLst>
          </p:cNvPr>
          <p:cNvSpPr>
            <a:spLocks noGrp="1"/>
          </p:cNvSpPr>
          <p:nvPr>
            <p:ph type="dt" sz="half" idx="10"/>
          </p:nvPr>
        </p:nvSpPr>
        <p:spPr/>
        <p:txBody>
          <a:bodyPr/>
          <a:lstStyle/>
          <a:p>
            <a:fld id="{5BB1691D-FC2E-4091-8F86-AE13264DCF1A}" type="datetimeFigureOut">
              <a:rPr lang="en-US" smtClean="0"/>
              <a:t>10/18/2024</a:t>
            </a:fld>
            <a:endParaRPr lang="en-US"/>
          </a:p>
        </p:txBody>
      </p:sp>
      <p:sp>
        <p:nvSpPr>
          <p:cNvPr id="6" name="Footer Placeholder 5">
            <a:extLst>
              <a:ext uri="{FF2B5EF4-FFF2-40B4-BE49-F238E27FC236}">
                <a16:creationId xmlns:a16="http://schemas.microsoft.com/office/drawing/2014/main" id="{660BB295-65BA-F388-86E7-3D3E560A4F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1214B6-338F-D9A5-AE42-BD8FB67C2D49}"/>
              </a:ext>
            </a:extLst>
          </p:cNvPr>
          <p:cNvSpPr>
            <a:spLocks noGrp="1"/>
          </p:cNvSpPr>
          <p:nvPr>
            <p:ph type="sldNum" sz="quarter" idx="12"/>
          </p:nvPr>
        </p:nvSpPr>
        <p:spPr/>
        <p:txBody>
          <a:bodyPr/>
          <a:lstStyle/>
          <a:p>
            <a:fld id="{320C5ED3-058F-4596-842B-0DA8137E110F}" type="slidenum">
              <a:rPr lang="en-US" smtClean="0"/>
              <a:t>‹#›</a:t>
            </a:fld>
            <a:endParaRPr lang="en-US"/>
          </a:p>
        </p:txBody>
      </p:sp>
    </p:spTree>
    <p:extLst>
      <p:ext uri="{BB962C8B-B14F-4D97-AF65-F5344CB8AC3E}">
        <p14:creationId xmlns:p14="http://schemas.microsoft.com/office/powerpoint/2010/main" val="673121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5F93-9957-43FA-BD31-0A06D234E12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C4E84B2-3720-5470-CEFB-B2C2040A0C8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163F538-FFBA-5D63-082B-CB805057E96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D097F44-B848-3F54-85F3-24A330E2D847}"/>
              </a:ext>
            </a:extLst>
          </p:cNvPr>
          <p:cNvSpPr>
            <a:spLocks noGrp="1"/>
          </p:cNvSpPr>
          <p:nvPr>
            <p:ph type="dt" sz="half" idx="10"/>
          </p:nvPr>
        </p:nvSpPr>
        <p:spPr/>
        <p:txBody>
          <a:bodyPr/>
          <a:lstStyle/>
          <a:p>
            <a:fld id="{5BB1691D-FC2E-4091-8F86-AE13264DCF1A}" type="datetimeFigureOut">
              <a:rPr lang="en-US" smtClean="0"/>
              <a:t>10/18/2024</a:t>
            </a:fld>
            <a:endParaRPr lang="en-US"/>
          </a:p>
        </p:txBody>
      </p:sp>
      <p:sp>
        <p:nvSpPr>
          <p:cNvPr id="6" name="Footer Placeholder 5">
            <a:extLst>
              <a:ext uri="{FF2B5EF4-FFF2-40B4-BE49-F238E27FC236}">
                <a16:creationId xmlns:a16="http://schemas.microsoft.com/office/drawing/2014/main" id="{C9260F30-D9CF-F98F-8455-AA5FD0B9C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F49FC8-6B97-5AEA-702E-2918547BF7DF}"/>
              </a:ext>
            </a:extLst>
          </p:cNvPr>
          <p:cNvSpPr>
            <a:spLocks noGrp="1"/>
          </p:cNvSpPr>
          <p:nvPr>
            <p:ph type="sldNum" sz="quarter" idx="12"/>
          </p:nvPr>
        </p:nvSpPr>
        <p:spPr/>
        <p:txBody>
          <a:bodyPr/>
          <a:lstStyle/>
          <a:p>
            <a:fld id="{320C5ED3-058F-4596-842B-0DA8137E110F}" type="slidenum">
              <a:rPr lang="en-US" smtClean="0"/>
              <a:t>‹#›</a:t>
            </a:fld>
            <a:endParaRPr lang="en-US"/>
          </a:p>
        </p:txBody>
      </p:sp>
    </p:spTree>
    <p:extLst>
      <p:ext uri="{BB962C8B-B14F-4D97-AF65-F5344CB8AC3E}">
        <p14:creationId xmlns:p14="http://schemas.microsoft.com/office/powerpoint/2010/main" val="2329055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2D52-FA5D-E703-8D33-B1DE773FB7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29F32-58FB-E475-83F1-224DE477B4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D3642-1856-CFE1-B080-2A4F84C5EF4F}"/>
              </a:ext>
            </a:extLst>
          </p:cNvPr>
          <p:cNvSpPr>
            <a:spLocks noGrp="1"/>
          </p:cNvSpPr>
          <p:nvPr>
            <p:ph type="dt" sz="half" idx="10"/>
          </p:nvPr>
        </p:nvSpPr>
        <p:spPr/>
        <p:txBody>
          <a:bodyPr/>
          <a:lstStyle/>
          <a:p>
            <a:fld id="{5BB1691D-FC2E-4091-8F86-AE13264DCF1A}" type="datetimeFigureOut">
              <a:rPr lang="en-US" smtClean="0"/>
              <a:t>10/18/2024</a:t>
            </a:fld>
            <a:endParaRPr lang="en-US"/>
          </a:p>
        </p:txBody>
      </p:sp>
      <p:sp>
        <p:nvSpPr>
          <p:cNvPr id="5" name="Footer Placeholder 4">
            <a:extLst>
              <a:ext uri="{FF2B5EF4-FFF2-40B4-BE49-F238E27FC236}">
                <a16:creationId xmlns:a16="http://schemas.microsoft.com/office/drawing/2014/main" id="{6BD110B1-234E-9491-EDE0-963533EA3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067DA-7EF2-D336-B7F2-4425EDC4B1D4}"/>
              </a:ext>
            </a:extLst>
          </p:cNvPr>
          <p:cNvSpPr>
            <a:spLocks noGrp="1"/>
          </p:cNvSpPr>
          <p:nvPr>
            <p:ph type="sldNum" sz="quarter" idx="12"/>
          </p:nvPr>
        </p:nvSpPr>
        <p:spPr/>
        <p:txBody>
          <a:bodyPr/>
          <a:lstStyle/>
          <a:p>
            <a:fld id="{320C5ED3-058F-4596-842B-0DA8137E110F}" type="slidenum">
              <a:rPr lang="en-US" smtClean="0"/>
              <a:t>‹#›</a:t>
            </a:fld>
            <a:endParaRPr lang="en-US"/>
          </a:p>
        </p:txBody>
      </p:sp>
    </p:spTree>
    <p:extLst>
      <p:ext uri="{BB962C8B-B14F-4D97-AF65-F5344CB8AC3E}">
        <p14:creationId xmlns:p14="http://schemas.microsoft.com/office/powerpoint/2010/main" val="2343431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821720-4A29-DD53-6B06-659F7F611D3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F6218B-BCAC-0C26-7C60-301C8104E71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56D6C-ACA7-4C14-78BF-3122EE03C7E3}"/>
              </a:ext>
            </a:extLst>
          </p:cNvPr>
          <p:cNvSpPr>
            <a:spLocks noGrp="1"/>
          </p:cNvSpPr>
          <p:nvPr>
            <p:ph type="dt" sz="half" idx="10"/>
          </p:nvPr>
        </p:nvSpPr>
        <p:spPr/>
        <p:txBody>
          <a:bodyPr/>
          <a:lstStyle/>
          <a:p>
            <a:fld id="{5BB1691D-FC2E-4091-8F86-AE13264DCF1A}" type="datetimeFigureOut">
              <a:rPr lang="en-US" smtClean="0"/>
              <a:t>10/18/2024</a:t>
            </a:fld>
            <a:endParaRPr lang="en-US"/>
          </a:p>
        </p:txBody>
      </p:sp>
      <p:sp>
        <p:nvSpPr>
          <p:cNvPr id="5" name="Footer Placeholder 4">
            <a:extLst>
              <a:ext uri="{FF2B5EF4-FFF2-40B4-BE49-F238E27FC236}">
                <a16:creationId xmlns:a16="http://schemas.microsoft.com/office/drawing/2014/main" id="{DF0AF82F-F618-82C8-1379-D352F9EA3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AF25E-EEB5-7341-B70C-05884ECD7238}"/>
              </a:ext>
            </a:extLst>
          </p:cNvPr>
          <p:cNvSpPr>
            <a:spLocks noGrp="1"/>
          </p:cNvSpPr>
          <p:nvPr>
            <p:ph type="sldNum" sz="quarter" idx="12"/>
          </p:nvPr>
        </p:nvSpPr>
        <p:spPr/>
        <p:txBody>
          <a:bodyPr/>
          <a:lstStyle/>
          <a:p>
            <a:fld id="{320C5ED3-058F-4596-842B-0DA8137E110F}" type="slidenum">
              <a:rPr lang="en-US" smtClean="0"/>
              <a:t>‹#›</a:t>
            </a:fld>
            <a:endParaRPr lang="en-US"/>
          </a:p>
        </p:txBody>
      </p:sp>
    </p:spTree>
    <p:extLst>
      <p:ext uri="{BB962C8B-B14F-4D97-AF65-F5344CB8AC3E}">
        <p14:creationId xmlns:p14="http://schemas.microsoft.com/office/powerpoint/2010/main" val="3359448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ntent with branding">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rPr lang="en-US"/>
              <a:t>Click to edit Master title style</a:t>
            </a:r>
            <a:endParaRPr/>
          </a:p>
        </p:txBody>
      </p:sp>
      <p:sp>
        <p:nvSpPr>
          <p:cNvPr id="22" name="Body Level One…"/>
          <p:cNvSpPr txBox="1">
            <a:spLocks noGrp="1"/>
          </p:cNvSpPr>
          <p:nvPr>
            <p:ph type="body" idx="1"/>
          </p:nvPr>
        </p:nvSpPr>
        <p:spPr>
          <a:xfrm>
            <a:off x="628650" y="1325881"/>
            <a:ext cx="7886700" cy="26844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3" name="ENAResidencyProgramTraining_slide_2021-01.png" descr="ENAResidencyProgramTraining_slide_2021-01.png"/>
          <p:cNvPicPr>
            <a:picLocks noChangeAspect="1"/>
          </p:cNvPicPr>
          <p:nvPr/>
        </p:nvPicPr>
        <p:blipFill>
          <a:blip r:embed="rId2"/>
          <a:stretch>
            <a:fillRect/>
          </a:stretch>
        </p:blipFill>
        <p:spPr>
          <a:xfrm>
            <a:off x="2031" y="0"/>
            <a:ext cx="9139938" cy="5143500"/>
          </a:xfrm>
          <a:prstGeom prst="rect">
            <a:avLst/>
          </a:prstGeom>
          <a:ln w="12700">
            <a:miter lim="400000"/>
          </a:ln>
        </p:spPr>
      </p:pic>
      <p:sp>
        <p:nvSpPr>
          <p:cNvPr id="24" name="Slide Number"/>
          <p:cNvSpPr txBox="1">
            <a:spLocks noGrp="1"/>
          </p:cNvSpPr>
          <p:nvPr>
            <p:ph type="sldNum" sz="quarter" idx="2"/>
          </p:nvPr>
        </p:nvSpPr>
        <p:spPr>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9573650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aximum content minus brand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94C5FB-7D43-1B4A-A9DD-A1CA89BD46A6}"/>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BCA8C43A-01A6-0E46-AB58-A42B330C9C6D}"/>
              </a:ext>
            </a:extLst>
          </p:cNvPr>
          <p:cNvSpPr>
            <a:spLocks noGrp="1"/>
          </p:cNvSpPr>
          <p:nvPr>
            <p:ph type="title"/>
          </p:nvPr>
        </p:nvSpPr>
        <p:spPr/>
        <p:txBody>
          <a:bodyPr>
            <a:normAutofit/>
          </a:bodyPr>
          <a:lstStyle>
            <a:lvl1pPr>
              <a:defRPr sz="3000" b="1"/>
            </a:lvl1pPr>
          </a:lstStyle>
          <a:p>
            <a:r>
              <a:rPr lang="en-US"/>
              <a:t>Click to edit Master title style</a:t>
            </a:r>
          </a:p>
        </p:txBody>
      </p:sp>
      <p:sp>
        <p:nvSpPr>
          <p:cNvPr id="12" name="Content Placeholder 12">
            <a:extLst>
              <a:ext uri="{FF2B5EF4-FFF2-40B4-BE49-F238E27FC236}">
                <a16:creationId xmlns:a16="http://schemas.microsoft.com/office/drawing/2014/main" id="{AFBB99FB-F6A0-874A-9ABB-DC0843E21E6C}"/>
              </a:ext>
            </a:extLst>
          </p:cNvPr>
          <p:cNvSpPr>
            <a:spLocks noGrp="1"/>
          </p:cNvSpPr>
          <p:nvPr>
            <p:ph sz="quarter" idx="10"/>
          </p:nvPr>
        </p:nvSpPr>
        <p:spPr>
          <a:xfrm>
            <a:off x="628650" y="1325881"/>
            <a:ext cx="7886700" cy="354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003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3" name="Picture 2" descr="A purple and white background with white text&#10;&#10;Description automatically generated">
            <a:extLst>
              <a:ext uri="{FF2B5EF4-FFF2-40B4-BE49-F238E27FC236}">
                <a16:creationId xmlns:a16="http://schemas.microsoft.com/office/drawing/2014/main" id="{0CE24AEB-AB33-AA6C-393E-03331499CF84}"/>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descr="A purple and white background with white text&#10;&#10;Description automatically generated">
            <a:extLst>
              <a:ext uri="{FF2B5EF4-FFF2-40B4-BE49-F238E27FC236}">
                <a16:creationId xmlns:a16="http://schemas.microsoft.com/office/drawing/2014/main" id="{C5628032-A261-132B-EB8E-FA42650E1C3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0359174"/>
      </p:ext>
    </p:extLst>
  </p:cSld>
  <p:clrMapOvr>
    <a:masterClrMapping/>
  </p:clrMapOvr>
  <p:transition spd="med"/>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with branding">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xfrm>
            <a:off x="628650" y="1325881"/>
            <a:ext cx="7886700" cy="268441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23" name="ENAResidencyProgramTraining_slide_2021-01.png" descr="ENAResidencyProgramTraining_slide_2021-01.png"/>
          <p:cNvPicPr>
            <a:picLocks noChangeAspect="1"/>
          </p:cNvPicPr>
          <p:nvPr/>
        </p:nvPicPr>
        <p:blipFill>
          <a:blip r:embed="rId3"/>
          <a:stretch>
            <a:fillRect/>
          </a:stretch>
        </p:blipFill>
        <p:spPr>
          <a:xfrm>
            <a:off x="2031" y="0"/>
            <a:ext cx="9139938" cy="5143500"/>
          </a:xfrm>
          <a:prstGeom prst="rect">
            <a:avLst/>
          </a:prstGeom>
          <a:ln w="12700">
            <a:miter lim="400000"/>
          </a:ln>
        </p:spPr>
      </p:pic>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ustDataLst>
      <p:tags r:id="rId1"/>
    </p:custData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E24AEB-AB33-AA6C-393E-03331499CF84}"/>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id="{7758D700-FB38-FD74-A8B1-5640D2ED8DCE}"/>
              </a:ext>
            </a:extLst>
          </p:cNvPr>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extLst>
      <p:ext uri="{BB962C8B-B14F-4D97-AF65-F5344CB8AC3E}">
        <p14:creationId xmlns:p14="http://schemas.microsoft.com/office/powerpoint/2010/main" val="2080919039"/>
      </p:ext>
    </p:extLst>
  </p:cSld>
  <p:clrMapOvr>
    <a:masterClrMapping/>
  </p:clrMapOvr>
  <p:transition spd="med"/>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Footer" descr="A purple and white border&#10;&#10;Description automatically generated">
            <a:extLst>
              <a:ext uri="{FF2B5EF4-FFF2-40B4-BE49-F238E27FC236}">
                <a16:creationId xmlns:a16="http://schemas.microsoft.com/office/drawing/2014/main" id="{BFBBC879-0516-95E0-A710-43FBB1D25EEF}"/>
              </a:ext>
            </a:extLst>
          </p:cNvPr>
          <p:cNvPicPr>
            <a:picLocks noGrp="1" noRo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E7AA1FBE-2BF8-23B5-FA76-8E2914699EDC}"/>
              </a:ext>
            </a:extLst>
          </p:cNvPr>
          <p:cNvSpPr>
            <a:spLocks noGrp="1"/>
          </p:cNvSpPr>
          <p:nvPr>
            <p:ph type="title"/>
          </p:nvPr>
        </p:nvSpPr>
        <p:spPr>
          <a:xfrm>
            <a:off x="623887" y="1282304"/>
            <a:ext cx="7886700" cy="2139553"/>
          </a:xfrm>
        </p:spPr>
        <p:txBody>
          <a:bodyPr anchor="b"/>
          <a:lstStyle>
            <a:lvl1pPr>
              <a:defRPr sz="45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F089C1B-D8BE-0CC6-C285-485BE5FE11E1}"/>
              </a:ext>
            </a:extLst>
          </p:cNvPr>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latin typeface="Arial" panose="020B0604020202020204" pitchFamily="34" charset="0"/>
                <a:cs typeface="Arial" panose="020B0604020202020204" pitchFamily="34" charset="0"/>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pic>
        <p:nvPicPr>
          <p:cNvPr id="5" name="Footer" descr="A purple and white border&#10;&#10;Description automatically generated">
            <a:extLst>
              <a:ext uri="{FF2B5EF4-FFF2-40B4-BE49-F238E27FC236}">
                <a16:creationId xmlns:a16="http://schemas.microsoft.com/office/drawing/2014/main" id="{93CF40B5-0266-7EBC-F95F-A9FF68D45B59}"/>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6389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Footer" descr="A purple and white border&#10;&#10;Description automatically generated">
            <a:extLst>
              <a:ext uri="{FF2B5EF4-FFF2-40B4-BE49-F238E27FC236}">
                <a16:creationId xmlns:a16="http://schemas.microsoft.com/office/drawing/2014/main" id="{C4335F27-F4BF-0339-27F2-CFC28816E30B}"/>
              </a:ext>
            </a:extLst>
          </p:cNvPr>
          <p:cNvPicPr>
            <a:picLocks noGrp="1" noRo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4011" y="8021"/>
            <a:ext cx="9144000" cy="5143500"/>
          </a:xfrm>
          <a:prstGeom prst="rect">
            <a:avLst/>
          </a:prstGeom>
        </p:spPr>
      </p:pic>
      <p:sp>
        <p:nvSpPr>
          <p:cNvPr id="2" name="Title 1">
            <a:extLst>
              <a:ext uri="{FF2B5EF4-FFF2-40B4-BE49-F238E27FC236}">
                <a16:creationId xmlns:a16="http://schemas.microsoft.com/office/drawing/2014/main" id="{772CC7A3-615A-DBCB-5924-0088C1D8232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165C1E9-382A-2FE3-5DB7-0230D3E949D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Footer" descr="A purple and white border&#10;&#10;Description automatically generated">
            <a:extLst>
              <a:ext uri="{FF2B5EF4-FFF2-40B4-BE49-F238E27FC236}">
                <a16:creationId xmlns:a16="http://schemas.microsoft.com/office/drawing/2014/main" id="{F349C9C4-7386-2E72-0ED5-40000805B21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011" y="8021"/>
            <a:ext cx="9144000" cy="5143500"/>
          </a:xfrm>
          <a:prstGeom prst="rect">
            <a:avLst/>
          </a:prstGeom>
        </p:spPr>
      </p:pic>
    </p:spTree>
    <p:extLst>
      <p:ext uri="{BB962C8B-B14F-4D97-AF65-F5344CB8AC3E}">
        <p14:creationId xmlns:p14="http://schemas.microsoft.com/office/powerpoint/2010/main" val="1950834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Footer" descr="A purple and white border&#10;&#10;Description automatically generated">
            <a:extLst>
              <a:ext uri="{FF2B5EF4-FFF2-40B4-BE49-F238E27FC236}">
                <a16:creationId xmlns:a16="http://schemas.microsoft.com/office/drawing/2014/main" id="{F39C6D2F-3D1D-FA7B-395E-665517BBF24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7A14E83-C56C-6784-B388-524E34D30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EADE8-30A0-2393-24FC-271878D220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Footer" descr="A purple and white border&#10;&#10;Description automatically generated">
            <a:extLst>
              <a:ext uri="{FF2B5EF4-FFF2-40B4-BE49-F238E27FC236}">
                <a16:creationId xmlns:a16="http://schemas.microsoft.com/office/drawing/2014/main" id="{3A7F76AE-AC99-CC45-59A1-B5A5BCA81A0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60823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Footer" descr="A purple and white border&#10;&#10;Description automatically generated">
            <a:extLst>
              <a:ext uri="{FF2B5EF4-FFF2-40B4-BE49-F238E27FC236}">
                <a16:creationId xmlns:a16="http://schemas.microsoft.com/office/drawing/2014/main" id="{C129F32D-730A-605B-6320-EE6DADA32616}"/>
              </a:ext>
            </a:extLst>
          </p:cNvPr>
          <p:cNvPicPr>
            <a:picLocks noGrp="1" noRo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78DBBAE8-F1D8-1B90-8DC4-40D2C38BF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ADE2B2-477E-E1EE-1D66-00E6F53AC81B}"/>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BBADF-AA15-7784-1058-49EE506A3B9C}"/>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Footer" descr="A purple and white border&#10;&#10;Description automatically generated">
            <a:extLst>
              <a:ext uri="{FF2B5EF4-FFF2-40B4-BE49-F238E27FC236}">
                <a16:creationId xmlns:a16="http://schemas.microsoft.com/office/drawing/2014/main" id="{3288B81B-D191-AD19-EE99-2F750AD32CE9}"/>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7255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Footer" descr="A purple and white border&#10;&#10;Description automatically generated">
            <a:extLst>
              <a:ext uri="{FF2B5EF4-FFF2-40B4-BE49-F238E27FC236}">
                <a16:creationId xmlns:a16="http://schemas.microsoft.com/office/drawing/2014/main" id="{C52B58AD-34B8-2570-C74B-0150B0FEDEE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4E0CD218-A18B-EFD9-864B-8360063959B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570B4E-91D6-0484-2CEF-E03E5BA087E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498FE-3692-5E3B-DEEE-269E87A6231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C41001-4DE7-F491-84FD-D32EE5A55E2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C11BCF5-CD53-F3B9-FA64-42B10F9D02E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Footer" descr="A purple and white border&#10;&#10;Description automatically generated">
            <a:extLst>
              <a:ext uri="{FF2B5EF4-FFF2-40B4-BE49-F238E27FC236}">
                <a16:creationId xmlns:a16="http://schemas.microsoft.com/office/drawing/2014/main" id="{4B4C1F30-7B0C-A444-2321-E7ECA1682345}"/>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5226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Footer" descr="A purple and white border&#10;&#10;Description automatically generated">
            <a:extLst>
              <a:ext uri="{FF2B5EF4-FFF2-40B4-BE49-F238E27FC236}">
                <a16:creationId xmlns:a16="http://schemas.microsoft.com/office/drawing/2014/main" id="{1ED16D95-2E8D-23A0-8A58-D6B54D445FC9}"/>
              </a:ext>
            </a:extLst>
          </p:cNvPr>
          <p:cNvPicPr>
            <a:picLocks noGrp="1" noRo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D82CBE2B-78D0-175E-26AF-A43A64281D9A}"/>
              </a:ext>
            </a:extLst>
          </p:cNvPr>
          <p:cNvSpPr>
            <a:spLocks noGrp="1"/>
          </p:cNvSpPr>
          <p:nvPr>
            <p:ph type="title"/>
          </p:nvPr>
        </p:nvSpPr>
        <p:spPr/>
        <p:txBody>
          <a:bodyPr/>
          <a:lstStyle/>
          <a:p>
            <a:r>
              <a:rPr lang="en-US"/>
              <a:t>Click to edit Master title style</a:t>
            </a:r>
          </a:p>
        </p:txBody>
      </p:sp>
      <p:pic>
        <p:nvPicPr>
          <p:cNvPr id="3" name="Footer" descr="A purple and white border&#10;&#10;Description automatically generated">
            <a:extLst>
              <a:ext uri="{FF2B5EF4-FFF2-40B4-BE49-F238E27FC236}">
                <a16:creationId xmlns:a16="http://schemas.microsoft.com/office/drawing/2014/main" id="{FC09C44E-78D0-5DA1-40AD-18F3B31C3E8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890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Footer" descr="A purple and white border&#10;&#10;Description automatically generated">
            <a:extLst>
              <a:ext uri="{FF2B5EF4-FFF2-40B4-BE49-F238E27FC236}">
                <a16:creationId xmlns:a16="http://schemas.microsoft.com/office/drawing/2014/main" id="{E57FAA02-88B3-61E2-4D44-2285200534D5}"/>
              </a:ext>
            </a:extLst>
          </p:cNvPr>
          <p:cNvPicPr>
            <a:picLocks noGrp="1" noRo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Footer" descr="A purple and white border&#10;&#10;Description automatically generated">
            <a:extLst>
              <a:ext uri="{FF2B5EF4-FFF2-40B4-BE49-F238E27FC236}">
                <a16:creationId xmlns:a16="http://schemas.microsoft.com/office/drawing/2014/main" id="{6A1E9D06-7571-41AB-8D53-50C1D8B41F5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90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Footer" descr="A purple and white border&#10;&#10;Description automatically generated">
            <a:extLst>
              <a:ext uri="{FF2B5EF4-FFF2-40B4-BE49-F238E27FC236}">
                <a16:creationId xmlns:a16="http://schemas.microsoft.com/office/drawing/2014/main" id="{C6CEFDE2-5D7D-B5FB-CBDF-FB3DFCED39DB}"/>
              </a:ext>
            </a:extLst>
          </p:cNvPr>
          <p:cNvPicPr>
            <a:picLocks noGrp="1" noRo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87A85A8-EEC7-0660-2E00-4EA6AA8FF0A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D9F669-3A79-406E-1D0A-5CB1183F69E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535628-D558-B616-2EFC-1EE07D0B7B7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5" name="Footer" descr="A purple and white border&#10;&#10;Description automatically generated">
            <a:extLst>
              <a:ext uri="{FF2B5EF4-FFF2-40B4-BE49-F238E27FC236}">
                <a16:creationId xmlns:a16="http://schemas.microsoft.com/office/drawing/2014/main" id="{7829ECF9-B172-6E1E-34E0-D40E62CBBA29}"/>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31097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Footer" descr="A purple and white border&#10;&#10;Description automatically generated">
            <a:extLst>
              <a:ext uri="{FF2B5EF4-FFF2-40B4-BE49-F238E27FC236}">
                <a16:creationId xmlns:a16="http://schemas.microsoft.com/office/drawing/2014/main" id="{5435260E-8E50-FE37-10B6-7E8884D7CA9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43500"/>
          </a:xfrm>
          <a:prstGeom prst="rect">
            <a:avLst/>
          </a:prstGeom>
        </p:spPr>
      </p:pic>
      <p:sp>
        <p:nvSpPr>
          <p:cNvPr id="2" name="Title 1">
            <a:extLst>
              <a:ext uri="{FF2B5EF4-FFF2-40B4-BE49-F238E27FC236}">
                <a16:creationId xmlns:a16="http://schemas.microsoft.com/office/drawing/2014/main" id="{8593BDD0-DD75-46DF-2D7D-B74AED9427D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1D8654E-E4B2-CE22-5008-D8078D10C0E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121232DA-F137-655E-8EEB-D88CE02657C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5" name="Footer" descr="A purple and white border&#10;&#10;Description automatically generated">
            <a:extLst>
              <a:ext uri="{FF2B5EF4-FFF2-40B4-BE49-F238E27FC236}">
                <a16:creationId xmlns:a16="http://schemas.microsoft.com/office/drawing/2014/main" id="{F1EEB1F2-D60C-0577-DB78-3164F74E818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3572"/>
            <a:ext cx="9144000" cy="5143500"/>
          </a:xfrm>
          <a:prstGeom prst="rect">
            <a:avLst/>
          </a:prstGeom>
        </p:spPr>
      </p:pic>
    </p:spTree>
    <p:extLst>
      <p:ext uri="{BB962C8B-B14F-4D97-AF65-F5344CB8AC3E}">
        <p14:creationId xmlns:p14="http://schemas.microsoft.com/office/powerpoint/2010/main" val="114441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143000" y="2701529"/>
            <a:ext cx="6858000" cy="1241822"/>
          </a:xfrm>
          <a:prstGeom prst="rect">
            <a:avLst/>
          </a:prstGeom>
        </p:spPr>
        <p:txBody>
          <a:bodyPr/>
          <a:lstStyle>
            <a:lvl1pPr marL="0" indent="0" algn="ctr">
              <a:buSzTx/>
              <a:buFontTx/>
              <a:buNone/>
              <a:defRPr sz="1800">
                <a:solidFill>
                  <a:srgbClr val="FFFFFF"/>
                </a:solidFill>
              </a:defRPr>
            </a:lvl1pPr>
            <a:lvl2pPr marL="0" indent="342900" algn="ctr">
              <a:buSzTx/>
              <a:buFontTx/>
              <a:buNone/>
              <a:defRPr sz="1800">
                <a:solidFill>
                  <a:srgbClr val="FFFFFF"/>
                </a:solidFill>
              </a:defRPr>
            </a:lvl2pPr>
            <a:lvl3pPr marL="0" indent="685800" algn="ctr">
              <a:buSzTx/>
              <a:buFontTx/>
              <a:buNone/>
              <a:defRPr sz="1800">
                <a:solidFill>
                  <a:srgbClr val="FFFFFF"/>
                </a:solidFill>
              </a:defRPr>
            </a:lvl3pPr>
            <a:lvl4pPr marL="0" indent="1028700" algn="ctr">
              <a:buSzTx/>
              <a:buFontTx/>
              <a:buNone/>
              <a:defRPr sz="1800">
                <a:solidFill>
                  <a:srgbClr val="FFFFFF"/>
                </a:solidFill>
              </a:defRPr>
            </a:lvl4pPr>
            <a:lvl5pPr marL="0" indent="1371600" algn="ctr">
              <a:buSzTx/>
              <a:buFontTx/>
              <a:buNone/>
              <a:defRPr sz="18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3" name="ENAResidencyProgramTraining_cover_2021-01.png" descr="ENAResidencyProgramTraining_cover_2021-01.png"/>
          <p:cNvPicPr>
            <a:picLocks noChangeAspect="1"/>
          </p:cNvPicPr>
          <p:nvPr/>
        </p:nvPicPr>
        <p:blipFill>
          <a:blip r:embed="rId2"/>
          <a:stretch>
            <a:fillRect/>
          </a:stretch>
        </p:blipFill>
        <p:spPr>
          <a:xfrm>
            <a:off x="2031" y="0"/>
            <a:ext cx="9139938" cy="5143500"/>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35E9336E-A299-5244-A10F-68F454673EA7}" type="slidenum">
              <a:rPr lang="en-US" smtClean="0"/>
              <a:t>‹#›</a:t>
            </a:fld>
            <a:endParaRPr lang="en-US"/>
          </a:p>
        </p:txBody>
      </p:sp>
    </p:spTree>
    <p:extLst>
      <p:ext uri="{BB962C8B-B14F-4D97-AF65-F5344CB8AC3E}">
        <p14:creationId xmlns:p14="http://schemas.microsoft.com/office/powerpoint/2010/main" val="427498904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085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2" descr="A purple and white background with white text&#10;&#10;Description automatically generated">
            <a:extLst>
              <a:ext uri="{FF2B5EF4-FFF2-40B4-BE49-F238E27FC236}">
                <a16:creationId xmlns:a16="http://schemas.microsoft.com/office/drawing/2014/main" id="{0CE24AEB-AB33-AA6C-393E-03331499CF84}"/>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72030317"/>
      </p:ext>
    </p:extLst>
  </p:cSld>
  <p:clrMapOvr>
    <a:masterClrMapping/>
  </p:clrMapOvr>
  <p:transition spd="med"/>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E24AEB-AB33-AA6C-393E-03331499CF84}"/>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extLst>
      <p:ext uri="{BB962C8B-B14F-4D97-AF65-F5344CB8AC3E}">
        <p14:creationId xmlns:p14="http://schemas.microsoft.com/office/powerpoint/2010/main" val="2742931652"/>
      </p:ext>
    </p:extLst>
  </p:cSld>
  <p:clrMapOvr>
    <a:masterClrMapping/>
  </p:clrMapOvr>
  <p:transition spd="med"/>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541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content with branding">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xfrm>
            <a:off x="628650" y="1325881"/>
            <a:ext cx="7886700" cy="268441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23" name="ENAResidencyProgramTraining_slide_2021-01.png" descr="ENAResidencyProgramTraining_slide_2021-01.png"/>
          <p:cNvPicPr>
            <a:picLocks noChangeAspect="1"/>
          </p:cNvPicPr>
          <p:nvPr/>
        </p:nvPicPr>
        <p:blipFill>
          <a:blip r:embed="rId3"/>
          <a:stretch>
            <a:fillRect/>
          </a:stretch>
        </p:blipFill>
        <p:spPr>
          <a:xfrm>
            <a:off x="2031" y="0"/>
            <a:ext cx="9139938" cy="5143500"/>
          </a:xfrm>
          <a:prstGeom prst="rect">
            <a:avLst/>
          </a:prstGeom>
          <a:ln w="12700">
            <a:miter lim="400000"/>
          </a:ln>
        </p:spPr>
      </p:pic>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ustDataLst>
      <p:tags r:id="rId1"/>
    </p:custDataLst>
    <p:extLst>
      <p:ext uri="{BB962C8B-B14F-4D97-AF65-F5344CB8AC3E}">
        <p14:creationId xmlns:p14="http://schemas.microsoft.com/office/powerpoint/2010/main" val="19431981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pic>
        <p:nvPicPr>
          <p:cNvPr id="8" name="Footer" descr="A purple and white border&#10;&#10;Description automatically generated">
            <a:extLst>
              <a:ext uri="{FF2B5EF4-FFF2-40B4-BE49-F238E27FC236}">
                <a16:creationId xmlns:a16="http://schemas.microsoft.com/office/drawing/2014/main" id="{C6CEFDE2-5D7D-B5FB-CBDF-FB3DFCED39DB}"/>
              </a:ext>
            </a:extLst>
          </p:cNvPr>
          <p:cNvPicPr>
            <a:picLocks noGrp="1" noRo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87A85A8-EEC7-0660-2E00-4EA6AA8FF0A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D9F669-3A79-406E-1D0A-5CB1183F69E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535628-D558-B616-2EFC-1EE07D0B7B7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5" name="Footer" descr="A purple and white border&#10;&#10;Description automatically generated">
            <a:extLst>
              <a:ext uri="{FF2B5EF4-FFF2-40B4-BE49-F238E27FC236}">
                <a16:creationId xmlns:a16="http://schemas.microsoft.com/office/drawing/2014/main" id="{7829ECF9-B172-6E1E-34E0-D40E62CBBA29}"/>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691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Footer" descr="A purple and white border&#10;&#10;Description automatically generated">
            <a:extLst>
              <a:ext uri="{FF2B5EF4-FFF2-40B4-BE49-F238E27FC236}">
                <a16:creationId xmlns:a16="http://schemas.microsoft.com/office/drawing/2014/main" id="{F39C6D2F-3D1D-FA7B-395E-665517BBF24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7A14E83-C56C-6784-B388-524E34D30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EADE8-30A0-2393-24FC-271878D220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Footer" descr="A purple and white border&#10;&#10;Description automatically generated">
            <a:extLst>
              <a:ext uri="{FF2B5EF4-FFF2-40B4-BE49-F238E27FC236}">
                <a16:creationId xmlns:a16="http://schemas.microsoft.com/office/drawing/2014/main" id="{3A7F76AE-AC99-CC45-59A1-B5A5BCA81A0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347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2A98-B892-6F91-50D4-492D8ED004C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20A39CD-F612-C114-B222-7FC3CFD2946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F703E92-1DEF-789C-18E2-FAF21D3FABF7}"/>
              </a:ext>
            </a:extLst>
          </p:cNvPr>
          <p:cNvSpPr>
            <a:spLocks noGrp="1"/>
          </p:cNvSpPr>
          <p:nvPr>
            <p:ph type="dt" sz="half" idx="10"/>
          </p:nvPr>
        </p:nvSpPr>
        <p:spPr/>
        <p:txBody>
          <a:bodyPr/>
          <a:lstStyle/>
          <a:p>
            <a:fld id="{5BB1691D-FC2E-4091-8F86-AE13264DCF1A}" type="datetimeFigureOut">
              <a:rPr lang="en-US" smtClean="0"/>
              <a:t>10/18/2024</a:t>
            </a:fld>
            <a:endParaRPr lang="en-US"/>
          </a:p>
        </p:txBody>
      </p:sp>
      <p:sp>
        <p:nvSpPr>
          <p:cNvPr id="5" name="Footer Placeholder 4">
            <a:extLst>
              <a:ext uri="{FF2B5EF4-FFF2-40B4-BE49-F238E27FC236}">
                <a16:creationId xmlns:a16="http://schemas.microsoft.com/office/drawing/2014/main" id="{3E2F4615-FB6A-F2C3-2644-66451BE0F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0250C-E8C4-FC09-B595-73F124D31670}"/>
              </a:ext>
            </a:extLst>
          </p:cNvPr>
          <p:cNvSpPr>
            <a:spLocks noGrp="1"/>
          </p:cNvSpPr>
          <p:nvPr>
            <p:ph type="sldNum" sz="quarter" idx="12"/>
          </p:nvPr>
        </p:nvSpPr>
        <p:spPr/>
        <p:txBody>
          <a:bodyPr/>
          <a:lstStyle/>
          <a:p>
            <a:fld id="{320C5ED3-058F-4596-842B-0DA8137E110F}" type="slidenum">
              <a:rPr lang="en-US" smtClean="0"/>
              <a:t>‹#›</a:t>
            </a:fld>
            <a:endParaRPr lang="en-US"/>
          </a:p>
        </p:txBody>
      </p:sp>
    </p:spTree>
    <p:extLst>
      <p:ext uri="{BB962C8B-B14F-4D97-AF65-F5344CB8AC3E}">
        <p14:creationId xmlns:p14="http://schemas.microsoft.com/office/powerpoint/2010/main" val="426421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47206-B746-5280-BA7C-EF5E473A3C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E4B359-134C-6B8F-B662-591BF5DC7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B5288-44F0-DB79-46AF-F02A890B5AAF}"/>
              </a:ext>
            </a:extLst>
          </p:cNvPr>
          <p:cNvSpPr>
            <a:spLocks noGrp="1"/>
          </p:cNvSpPr>
          <p:nvPr>
            <p:ph type="dt" sz="half" idx="10"/>
          </p:nvPr>
        </p:nvSpPr>
        <p:spPr/>
        <p:txBody>
          <a:bodyPr/>
          <a:lstStyle/>
          <a:p>
            <a:fld id="{5BB1691D-FC2E-4091-8F86-AE13264DCF1A}" type="datetimeFigureOut">
              <a:rPr lang="en-US" smtClean="0"/>
              <a:t>10/18/2024</a:t>
            </a:fld>
            <a:endParaRPr lang="en-US"/>
          </a:p>
        </p:txBody>
      </p:sp>
      <p:sp>
        <p:nvSpPr>
          <p:cNvPr id="5" name="Footer Placeholder 4">
            <a:extLst>
              <a:ext uri="{FF2B5EF4-FFF2-40B4-BE49-F238E27FC236}">
                <a16:creationId xmlns:a16="http://schemas.microsoft.com/office/drawing/2014/main" id="{D6995B5D-A5E0-82D5-B76A-0DEDCB28A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6AB48-B094-7155-0A24-8D8C470FC898}"/>
              </a:ext>
            </a:extLst>
          </p:cNvPr>
          <p:cNvSpPr>
            <a:spLocks noGrp="1"/>
          </p:cNvSpPr>
          <p:nvPr>
            <p:ph type="sldNum" sz="quarter" idx="12"/>
          </p:nvPr>
        </p:nvSpPr>
        <p:spPr/>
        <p:txBody>
          <a:bodyPr/>
          <a:lstStyle/>
          <a:p>
            <a:fld id="{320C5ED3-058F-4596-842B-0DA8137E110F}" type="slidenum">
              <a:rPr lang="en-US" smtClean="0"/>
              <a:t>‹#›</a:t>
            </a:fld>
            <a:endParaRPr lang="en-US"/>
          </a:p>
        </p:txBody>
      </p:sp>
    </p:spTree>
    <p:extLst>
      <p:ext uri="{BB962C8B-B14F-4D97-AF65-F5344CB8AC3E}">
        <p14:creationId xmlns:p14="http://schemas.microsoft.com/office/powerpoint/2010/main" val="326671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E28F9-DF84-E672-D7CF-EE4F2534EAA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047FDD3-7EBF-568C-26D3-6F6B22EFB4E1}"/>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05FB90-899E-D932-238D-0FD5CEE7B567}"/>
              </a:ext>
            </a:extLst>
          </p:cNvPr>
          <p:cNvSpPr>
            <a:spLocks noGrp="1"/>
          </p:cNvSpPr>
          <p:nvPr>
            <p:ph type="dt" sz="half" idx="10"/>
          </p:nvPr>
        </p:nvSpPr>
        <p:spPr/>
        <p:txBody>
          <a:bodyPr/>
          <a:lstStyle/>
          <a:p>
            <a:fld id="{5BB1691D-FC2E-4091-8F86-AE13264DCF1A}" type="datetimeFigureOut">
              <a:rPr lang="en-US" smtClean="0"/>
              <a:t>10/18/2024</a:t>
            </a:fld>
            <a:endParaRPr lang="en-US"/>
          </a:p>
        </p:txBody>
      </p:sp>
      <p:sp>
        <p:nvSpPr>
          <p:cNvPr id="5" name="Footer Placeholder 4">
            <a:extLst>
              <a:ext uri="{FF2B5EF4-FFF2-40B4-BE49-F238E27FC236}">
                <a16:creationId xmlns:a16="http://schemas.microsoft.com/office/drawing/2014/main" id="{2B40F2CF-F92B-FEBC-0925-29A2889C4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56D4A-AD16-C9D9-BF0A-5BF724D64F9D}"/>
              </a:ext>
            </a:extLst>
          </p:cNvPr>
          <p:cNvSpPr>
            <a:spLocks noGrp="1"/>
          </p:cNvSpPr>
          <p:nvPr>
            <p:ph type="sldNum" sz="quarter" idx="12"/>
          </p:nvPr>
        </p:nvSpPr>
        <p:spPr/>
        <p:txBody>
          <a:bodyPr/>
          <a:lstStyle/>
          <a:p>
            <a:fld id="{320C5ED3-058F-4596-842B-0DA8137E110F}" type="slidenum">
              <a:rPr lang="en-US" smtClean="0"/>
              <a:t>‹#›</a:t>
            </a:fld>
            <a:endParaRPr lang="en-US"/>
          </a:p>
        </p:txBody>
      </p:sp>
    </p:spTree>
    <p:extLst>
      <p:ext uri="{BB962C8B-B14F-4D97-AF65-F5344CB8AC3E}">
        <p14:creationId xmlns:p14="http://schemas.microsoft.com/office/powerpoint/2010/main" val="205123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724AC-A9D1-FA77-638A-505942419C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99252-3167-C49D-63D9-8C99971A6AC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EAE54-017A-3E47-174C-90B6935F25E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211811-C462-64EC-6387-20805C9BC2F7}"/>
              </a:ext>
            </a:extLst>
          </p:cNvPr>
          <p:cNvSpPr>
            <a:spLocks noGrp="1"/>
          </p:cNvSpPr>
          <p:nvPr>
            <p:ph type="dt" sz="half" idx="10"/>
          </p:nvPr>
        </p:nvSpPr>
        <p:spPr/>
        <p:txBody>
          <a:bodyPr/>
          <a:lstStyle/>
          <a:p>
            <a:fld id="{5BB1691D-FC2E-4091-8F86-AE13264DCF1A}" type="datetimeFigureOut">
              <a:rPr lang="en-US" smtClean="0"/>
              <a:t>10/18/2024</a:t>
            </a:fld>
            <a:endParaRPr lang="en-US"/>
          </a:p>
        </p:txBody>
      </p:sp>
      <p:sp>
        <p:nvSpPr>
          <p:cNvPr id="6" name="Footer Placeholder 5">
            <a:extLst>
              <a:ext uri="{FF2B5EF4-FFF2-40B4-BE49-F238E27FC236}">
                <a16:creationId xmlns:a16="http://schemas.microsoft.com/office/drawing/2014/main" id="{A148A098-3CFF-8201-98DD-AC6CFD4F6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8ED4F-1424-4B7B-E0ED-A23CDF1179CB}"/>
              </a:ext>
            </a:extLst>
          </p:cNvPr>
          <p:cNvSpPr>
            <a:spLocks noGrp="1"/>
          </p:cNvSpPr>
          <p:nvPr>
            <p:ph type="sldNum" sz="quarter" idx="12"/>
          </p:nvPr>
        </p:nvSpPr>
        <p:spPr/>
        <p:txBody>
          <a:bodyPr/>
          <a:lstStyle/>
          <a:p>
            <a:fld id="{320C5ED3-058F-4596-842B-0DA8137E110F}" type="slidenum">
              <a:rPr lang="en-US" smtClean="0"/>
              <a:t>‹#›</a:t>
            </a:fld>
            <a:endParaRPr lang="en-US"/>
          </a:p>
        </p:txBody>
      </p:sp>
    </p:spTree>
    <p:extLst>
      <p:ext uri="{BB962C8B-B14F-4D97-AF65-F5344CB8AC3E}">
        <p14:creationId xmlns:p14="http://schemas.microsoft.com/office/powerpoint/2010/main" val="153281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3" descr="Picture 13"/>
          <p:cNvPicPr>
            <a:picLocks noChangeAspect="1"/>
          </p:cNvPicPr>
          <p:nvPr/>
        </p:nvPicPr>
        <p:blipFill>
          <a:blip r:embed="rId8"/>
          <a:stretch>
            <a:fillRect/>
          </a:stretch>
        </p:blipFill>
        <p:spPr>
          <a:xfrm>
            <a:off x="0" y="0"/>
            <a:ext cx="9144000" cy="5143500"/>
          </a:xfrm>
          <a:prstGeom prst="rect">
            <a:avLst/>
          </a:prstGeom>
          <a:ln w="12700">
            <a:miter lim="400000"/>
          </a:ln>
        </p:spPr>
      </p:pic>
      <p:sp>
        <p:nvSpPr>
          <p:cNvPr id="3" name="Title Text"/>
          <p:cNvSpPr txBox="1">
            <a:spLocks noGrp="1"/>
          </p:cNvSpPr>
          <p:nvPr>
            <p:ph type="title"/>
          </p:nvPr>
        </p:nvSpPr>
        <p:spPr>
          <a:xfrm>
            <a:off x="628650" y="273844"/>
            <a:ext cx="7886700" cy="9941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28650" y="1325879"/>
            <a:ext cx="7886700" cy="35437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319805" y="4651847"/>
            <a:ext cx="233395"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custDataLst>
      <p:tags r:id="rId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9" r:id="rId4"/>
    <p:sldLayoutId id="2147483670" r:id="rId5"/>
  </p:sldLayoutIdLst>
  <p:transition>
    <p:fade/>
  </p:transition>
  <p:txStyles>
    <p:titleStyle>
      <a:lvl1pPr marL="0" marR="0" indent="0" algn="l" defTabSz="685800" rtl="0" latinLnBrk="0">
        <a:lnSpc>
          <a:spcPct val="90000"/>
        </a:lnSpc>
        <a:spcBef>
          <a:spcPts val="0"/>
        </a:spcBef>
        <a:spcAft>
          <a:spcPts val="0"/>
        </a:spcAft>
        <a:buClrTx/>
        <a:buSzTx/>
        <a:buFontTx/>
        <a:buNone/>
        <a:tabLst/>
        <a:defRPr sz="3000" b="1" i="0" u="none" strike="noStrike" cap="none" spc="0" baseline="0">
          <a:solidFill>
            <a:srgbClr val="000000"/>
          </a:solidFill>
          <a:uFillTx/>
          <a:latin typeface="Calibri" panose="020F0502020204030204" pitchFamily="34" charset="0"/>
          <a:ea typeface="Calibri" panose="020F0502020204030204" pitchFamily="34" charset="0"/>
          <a:cs typeface="Calibri" panose="020F0502020204030204" pitchFamily="34" charset="0"/>
          <a:sym typeface="Arial"/>
        </a:defRPr>
      </a:lvl1pPr>
      <a:lvl2pPr marL="0" marR="0" indent="0" algn="l" defTabSz="685800" rtl="0" latinLnBrk="0">
        <a:lnSpc>
          <a:spcPct val="90000"/>
        </a:lnSpc>
        <a:spcBef>
          <a:spcPts val="0"/>
        </a:spcBef>
        <a:spcAft>
          <a:spcPts val="0"/>
        </a:spcAft>
        <a:buClrTx/>
        <a:buSzTx/>
        <a:buFontTx/>
        <a:buNone/>
        <a:tabLst/>
        <a:defRPr sz="3000" b="1" i="0" u="none" strike="noStrike" cap="none" spc="0" baseline="0">
          <a:solidFill>
            <a:srgbClr val="000000"/>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3000" b="1" i="0" u="none" strike="noStrike" cap="none" spc="0" baseline="0">
          <a:solidFill>
            <a:srgbClr val="000000"/>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3000" b="1" i="0" u="none" strike="noStrike" cap="none" spc="0" baseline="0">
          <a:solidFill>
            <a:srgbClr val="000000"/>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3000" b="1" i="0" u="none" strike="noStrike" cap="none" spc="0" baseline="0">
          <a:solidFill>
            <a:srgbClr val="000000"/>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3000" b="1" i="0" u="none" strike="noStrike" cap="none" spc="0" baseline="0">
          <a:solidFill>
            <a:srgbClr val="000000"/>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3000" b="1" i="0" u="none" strike="noStrike" cap="none" spc="0" baseline="0">
          <a:solidFill>
            <a:srgbClr val="000000"/>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3000" b="1" i="0" u="none" strike="noStrike" cap="none" spc="0" baseline="0">
          <a:solidFill>
            <a:srgbClr val="000000"/>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3000" b="1" i="0" u="none" strike="noStrike" cap="none" spc="0" baseline="0">
          <a:solidFill>
            <a:srgbClr val="000000"/>
          </a:solidFill>
          <a:uFillTx/>
          <a:latin typeface="Arial"/>
          <a:ea typeface="Arial"/>
          <a:cs typeface="Arial"/>
          <a:sym typeface="Arial"/>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1800" b="0" i="0" u="none" strike="noStrike" cap="none" spc="0" baseline="0">
          <a:solidFill>
            <a:srgbClr val="000000"/>
          </a:solidFill>
          <a:uFillTx/>
          <a:latin typeface="Calibri" panose="020F0502020204030204" pitchFamily="34" charset="0"/>
          <a:ea typeface="Calibri" panose="020F0502020204030204" pitchFamily="34" charset="0"/>
          <a:cs typeface="Calibri" panose="020F0502020204030204" pitchFamily="34" charset="0"/>
          <a:sym typeface="Arial"/>
        </a:defRPr>
      </a:lvl1pPr>
      <a:lvl2pPr marL="542925" marR="0" indent="-200025" algn="l" defTabSz="685800" rtl="0" latinLnBrk="0">
        <a:lnSpc>
          <a:spcPct val="90000"/>
        </a:lnSpc>
        <a:spcBef>
          <a:spcPts val="750"/>
        </a:spcBef>
        <a:spcAft>
          <a:spcPts val="0"/>
        </a:spcAft>
        <a:buClrTx/>
        <a:buSzPct val="100000"/>
        <a:buFont typeface="Arial"/>
        <a:buChar char="•"/>
        <a:tabLst/>
        <a:defRPr sz="1800" b="0" i="0" u="none" strike="noStrike" cap="none" spc="0" baseline="0">
          <a:solidFill>
            <a:srgbClr val="000000"/>
          </a:solidFill>
          <a:uFillTx/>
          <a:latin typeface="Calibri" panose="020F0502020204030204" pitchFamily="34" charset="0"/>
          <a:ea typeface="Calibri" panose="020F0502020204030204" pitchFamily="34" charset="0"/>
          <a:cs typeface="Calibri" panose="020F0502020204030204" pitchFamily="34" charset="0"/>
          <a:sym typeface="Arial"/>
        </a:defRPr>
      </a:lvl2pPr>
      <a:lvl3pPr marL="925829" marR="0" indent="-240029" algn="l" defTabSz="685800" rtl="0" latinLnBrk="0">
        <a:lnSpc>
          <a:spcPct val="90000"/>
        </a:lnSpc>
        <a:spcBef>
          <a:spcPts val="750"/>
        </a:spcBef>
        <a:spcAft>
          <a:spcPts val="0"/>
        </a:spcAft>
        <a:buClrTx/>
        <a:buSzPct val="100000"/>
        <a:buFont typeface="Arial"/>
        <a:buChar char="•"/>
        <a:tabLst/>
        <a:defRPr sz="1800" b="0" i="0" u="none" strike="noStrike" cap="none" spc="0" baseline="0">
          <a:solidFill>
            <a:srgbClr val="000000"/>
          </a:solidFill>
          <a:uFillTx/>
          <a:latin typeface="Calibri" panose="020F0502020204030204" pitchFamily="34" charset="0"/>
          <a:ea typeface="Calibri" panose="020F0502020204030204" pitchFamily="34" charset="0"/>
          <a:cs typeface="Calibri" panose="020F0502020204030204" pitchFamily="34" charset="0"/>
          <a:sym typeface="Arial"/>
        </a:defRPr>
      </a:lvl3pPr>
      <a:lvl4pPr marL="1295400" marR="0" indent="-266700" algn="l" defTabSz="685800" rtl="0" latinLnBrk="0">
        <a:lnSpc>
          <a:spcPct val="90000"/>
        </a:lnSpc>
        <a:spcBef>
          <a:spcPts val="750"/>
        </a:spcBef>
        <a:spcAft>
          <a:spcPts val="0"/>
        </a:spcAft>
        <a:buClrTx/>
        <a:buSzPct val="100000"/>
        <a:buFont typeface="Arial"/>
        <a:buChar char="•"/>
        <a:tabLst/>
        <a:defRPr sz="1800" b="0" i="0" u="none" strike="noStrike" cap="none" spc="0" baseline="0">
          <a:solidFill>
            <a:srgbClr val="000000"/>
          </a:solidFill>
          <a:uFillTx/>
          <a:latin typeface="Calibri" panose="020F0502020204030204" pitchFamily="34" charset="0"/>
          <a:ea typeface="Calibri" panose="020F0502020204030204" pitchFamily="34" charset="0"/>
          <a:cs typeface="Calibri" panose="020F0502020204030204" pitchFamily="34" charset="0"/>
          <a:sym typeface="Arial"/>
        </a:defRPr>
      </a:lvl4pPr>
      <a:lvl5pPr marL="1638300" marR="0" indent="-266700" algn="l" defTabSz="685800" rtl="0" latinLnBrk="0">
        <a:lnSpc>
          <a:spcPct val="90000"/>
        </a:lnSpc>
        <a:spcBef>
          <a:spcPts val="750"/>
        </a:spcBef>
        <a:spcAft>
          <a:spcPts val="0"/>
        </a:spcAft>
        <a:buClrTx/>
        <a:buSzPct val="100000"/>
        <a:buFont typeface="Arial"/>
        <a:buChar char="•"/>
        <a:tabLst/>
        <a:defRPr sz="1800" b="0" i="0" u="none" strike="noStrike" cap="none" spc="0" baseline="0">
          <a:solidFill>
            <a:srgbClr val="000000"/>
          </a:solidFill>
          <a:uFillTx/>
          <a:latin typeface="Calibri" panose="020F0502020204030204" pitchFamily="34" charset="0"/>
          <a:ea typeface="Calibri" panose="020F0502020204030204" pitchFamily="34" charset="0"/>
          <a:cs typeface="Calibri" panose="020F0502020204030204" pitchFamily="34" charset="0"/>
          <a:sym typeface="Arial"/>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Arial"/>
          <a:ea typeface="Arial"/>
          <a:cs typeface="Arial"/>
          <a:sym typeface="Arial"/>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Arial"/>
          <a:ea typeface="Arial"/>
          <a:cs typeface="Arial"/>
          <a:sym typeface="Arial"/>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Arial"/>
          <a:ea typeface="Arial"/>
          <a:cs typeface="Arial"/>
          <a:sym typeface="Arial"/>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Arial"/>
          <a:ea typeface="Arial"/>
          <a:cs typeface="Arial"/>
          <a:sym typeface="Arial"/>
        </a:defRPr>
      </a:lvl9pPr>
    </p:bodyStyle>
    <p:otherStyle>
      <a:lvl1pPr marL="0" marR="0" indent="0" algn="r" defTabSz="3429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342900" algn="r" defTabSz="3429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685800" algn="r" defTabSz="3429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1028700" algn="r" defTabSz="3429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1371600" algn="r" defTabSz="3429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1714500" algn="r" defTabSz="3429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2057400" algn="r" defTabSz="3429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2400300" algn="r" defTabSz="3429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2743200" algn="r" defTabSz="3429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97E038-0F51-C5D8-E096-507B703A8D4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B7DA16-3426-2FC2-82DB-32719B8960C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B7F37-2F1A-1FBB-69F8-E603D0EF13B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5BB1691D-FC2E-4091-8F86-AE13264DCF1A}" type="datetimeFigureOut">
              <a:rPr lang="en-US" smtClean="0"/>
              <a:t>10/18/2024</a:t>
            </a:fld>
            <a:endParaRPr lang="en-US"/>
          </a:p>
        </p:txBody>
      </p:sp>
      <p:sp>
        <p:nvSpPr>
          <p:cNvPr id="5" name="Footer Placeholder 4">
            <a:extLst>
              <a:ext uri="{FF2B5EF4-FFF2-40B4-BE49-F238E27FC236}">
                <a16:creationId xmlns:a16="http://schemas.microsoft.com/office/drawing/2014/main" id="{C39231E0-3AD2-D2A7-D5CC-5E4C93F3EF9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0C6D793-1B33-855A-3B5C-EFF7E78EDD4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320C5ED3-058F-4596-842B-0DA8137E110F}" type="slidenum">
              <a:rPr lang="en-US" smtClean="0"/>
              <a:t>‹#›</a:t>
            </a:fld>
            <a:endParaRPr lang="en-US"/>
          </a:p>
        </p:txBody>
      </p:sp>
    </p:spTree>
    <p:extLst>
      <p:ext uri="{BB962C8B-B14F-4D97-AF65-F5344CB8AC3E}">
        <p14:creationId xmlns:p14="http://schemas.microsoft.com/office/powerpoint/2010/main" val="312064137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AECFA-7B6F-9339-0A69-94F9D88DD0B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241FE2-3B13-A190-06C9-6DA391E24348}"/>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93C53-3B95-9A94-A2CD-A89B9393638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2BE451C3-0FF4-47C4-B829-773ADF60F88C}" type="datetimeFigureOut">
              <a:rPr lang="en-US" smtClean="0"/>
              <a:t>10/18/2024</a:t>
            </a:fld>
            <a:endParaRPr lang="en-US"/>
          </a:p>
        </p:txBody>
      </p:sp>
      <p:sp>
        <p:nvSpPr>
          <p:cNvPr id="5" name="Footer Placeholder 4">
            <a:extLst>
              <a:ext uri="{FF2B5EF4-FFF2-40B4-BE49-F238E27FC236}">
                <a16:creationId xmlns:a16="http://schemas.microsoft.com/office/drawing/2014/main" id="{D1F63DD9-FB74-86DA-4EFB-018474A02C7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3A142FD-645A-F230-B377-250290AAD0D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09053676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residency@ena.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34.xml"/><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6.xml"/><Relationship Id="rId1" Type="http://schemas.openxmlformats.org/officeDocument/2006/relationships/video" Target="https://www.youtube.com/embed/bdWA_GM-uo8" TargetMode="External"/><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1.jpeg"/><Relationship Id="rId7" Type="http://schemas.openxmlformats.org/officeDocument/2006/relationships/diagramColors" Target="../diagrams/colors10.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raight Connector 4">
            <a:extLst>
              <a:ext uri="{FF2B5EF4-FFF2-40B4-BE49-F238E27FC236}">
                <a16:creationId xmlns:a16="http://schemas.microsoft.com/office/drawing/2014/main" id="{EC9DF65F-4BF8-9648-A249-B78BA40EB8DD}"/>
              </a:ext>
            </a:extLst>
          </p:cNvPr>
          <p:cNvSpPr/>
          <p:nvPr/>
        </p:nvSpPr>
        <p:spPr>
          <a:xfrm>
            <a:off x="480941" y="453368"/>
            <a:ext cx="1422495" cy="0"/>
          </a:xfrm>
          <a:prstGeom prst="line">
            <a:avLst/>
          </a:prstGeom>
          <a:ln w="6350">
            <a:solidFill>
              <a:srgbClr val="FFFFFF"/>
            </a:solidFill>
            <a:miter/>
          </a:ln>
        </p:spPr>
        <p:txBody>
          <a:bodyPr lIns="34289" rIns="34289"/>
          <a:lstStyle/>
          <a:p>
            <a:endParaRPr sz="1350"/>
          </a:p>
        </p:txBody>
      </p:sp>
      <p:sp>
        <p:nvSpPr>
          <p:cNvPr id="7" name="TRAINING">
            <a:extLst>
              <a:ext uri="{FF2B5EF4-FFF2-40B4-BE49-F238E27FC236}">
                <a16:creationId xmlns:a16="http://schemas.microsoft.com/office/drawing/2014/main" id="{9A9E4E7B-DAE8-E343-A66F-C41D94C6D13A}"/>
              </a:ext>
            </a:extLst>
          </p:cNvPr>
          <p:cNvSpPr txBox="1"/>
          <p:nvPr/>
        </p:nvSpPr>
        <p:spPr>
          <a:xfrm>
            <a:off x="919002" y="2571750"/>
            <a:ext cx="7305995"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45720" rIns="34289" bIns="45720" anchor="t">
            <a:spAutoFit/>
          </a:bodyPr>
          <a:lstStyle>
            <a:lvl1pPr>
              <a:defRPr sz="4200">
                <a:solidFill>
                  <a:srgbClr val="8DBC54"/>
                </a:solidFill>
              </a:defRPr>
            </a:lvl1pPr>
          </a:lstStyle>
          <a:p>
            <a:pPr algn="ctr"/>
            <a:r>
              <a:rPr lang="en-US" sz="4000" b="1" dirty="0">
                <a:latin typeface="Calibri"/>
              </a:rPr>
              <a:t>SBAR Presentation</a:t>
            </a:r>
          </a:p>
        </p:txBody>
      </p:sp>
    </p:spTree>
    <p:custDataLst>
      <p:tags r:id="rId1"/>
    </p:custDataLst>
    <p:extLst>
      <p:ext uri="{BB962C8B-B14F-4D97-AF65-F5344CB8AC3E}">
        <p14:creationId xmlns:p14="http://schemas.microsoft.com/office/powerpoint/2010/main" val="20184905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FF000D-2941-7C3A-3013-1ABD6087028F}"/>
              </a:ext>
            </a:extLst>
          </p:cNvPr>
          <p:cNvSpPr>
            <a:spLocks noGrp="1"/>
          </p:cNvSpPr>
          <p:nvPr>
            <p:ph type="body" sz="quarter" idx="1"/>
          </p:nvPr>
        </p:nvSpPr>
        <p:spPr>
          <a:xfrm>
            <a:off x="1044677" y="2052600"/>
            <a:ext cx="6858000" cy="1241822"/>
          </a:xfrm>
        </p:spPr>
        <p:txBody>
          <a:bodyPr>
            <a:normAutofit/>
          </a:bodyPr>
          <a:lstStyle/>
          <a:p>
            <a:r>
              <a:rPr lang="en-US" sz="5400" b="1" dirty="0"/>
              <a:t>Background</a:t>
            </a:r>
          </a:p>
        </p:txBody>
      </p:sp>
    </p:spTree>
    <p:extLst>
      <p:ext uri="{BB962C8B-B14F-4D97-AF65-F5344CB8AC3E}">
        <p14:creationId xmlns:p14="http://schemas.microsoft.com/office/powerpoint/2010/main" val="24651231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708C7-FFC3-F8FD-6F10-4D24CD0B9524}"/>
              </a:ext>
            </a:extLst>
          </p:cNvPr>
          <p:cNvSpPr>
            <a:spLocks noGrp="1"/>
          </p:cNvSpPr>
          <p:nvPr>
            <p:ph type="body" idx="1"/>
          </p:nvPr>
        </p:nvSpPr>
        <p:spPr>
          <a:xfrm>
            <a:off x="432619" y="1887794"/>
            <a:ext cx="8082731" cy="2703871"/>
          </a:xfrm>
        </p:spPr>
        <p:txBody>
          <a:bodyPr>
            <a:normAutofit fontScale="92500" lnSpcReduction="20000"/>
          </a:bodyPr>
          <a:lstStyle/>
          <a:p>
            <a:r>
              <a:rPr lang="en-US" dirty="0"/>
              <a:t>Founded in 1970</a:t>
            </a:r>
          </a:p>
          <a:p>
            <a:r>
              <a:rPr lang="en-US" dirty="0"/>
              <a:t>Premier professional association of emergency nursing</a:t>
            </a:r>
          </a:p>
          <a:p>
            <a:r>
              <a:rPr lang="en-US" dirty="0"/>
              <a:t>Global leader in standards for emergency care, education, research, &amp; advocacy</a:t>
            </a:r>
          </a:p>
          <a:p>
            <a:r>
              <a:rPr lang="en-US" dirty="0"/>
              <a:t>Work to improve patient care, staff safety, and professional growth</a:t>
            </a:r>
          </a:p>
          <a:p>
            <a:r>
              <a:rPr lang="en-US" dirty="0"/>
              <a:t>Widely recognized for evidenced-based practice, research, and education</a:t>
            </a:r>
          </a:p>
          <a:p>
            <a:pPr marL="0" indent="0">
              <a:buNone/>
            </a:pPr>
            <a:r>
              <a:rPr lang="en-US" b="1" dirty="0"/>
              <a:t>Focus Areas</a:t>
            </a:r>
          </a:p>
          <a:p>
            <a:r>
              <a:rPr lang="en-US" dirty="0"/>
              <a:t>Education and verification</a:t>
            </a:r>
          </a:p>
          <a:p>
            <a:r>
              <a:rPr lang="en-US" dirty="0"/>
              <a:t>Advocacy</a:t>
            </a:r>
          </a:p>
          <a:p>
            <a:r>
              <a:rPr lang="en-US" dirty="0"/>
              <a:t>Research and innovation</a:t>
            </a:r>
          </a:p>
        </p:txBody>
      </p:sp>
      <p:pic>
        <p:nvPicPr>
          <p:cNvPr id="1026" name="Picture 2" descr="ENA Bolsters Educational Offerings with ...">
            <a:extLst>
              <a:ext uri="{FF2B5EF4-FFF2-40B4-BE49-F238E27FC236}">
                <a16:creationId xmlns:a16="http://schemas.microsoft.com/office/drawing/2014/main" id="{4A60E937-5974-2C3B-622E-CDF6D596A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980" y="177903"/>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104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B2A9-6844-AA96-C346-0D6C1CC9958E}"/>
              </a:ext>
            </a:extLst>
          </p:cNvPr>
          <p:cNvSpPr>
            <a:spLocks noGrp="1"/>
          </p:cNvSpPr>
          <p:nvPr>
            <p:ph type="title"/>
          </p:nvPr>
        </p:nvSpPr>
        <p:spPr/>
        <p:txBody>
          <a:bodyPr anchor="ctr">
            <a:normAutofit/>
          </a:bodyPr>
          <a:lstStyle/>
          <a:p>
            <a:pPr algn="ctr"/>
            <a:r>
              <a:rPr lang="en-US" dirty="0"/>
              <a:t>Nurse Residency Programs</a:t>
            </a:r>
          </a:p>
        </p:txBody>
      </p:sp>
      <p:graphicFrame>
        <p:nvGraphicFramePr>
          <p:cNvPr id="5" name="Content Placeholder 2">
            <a:extLst>
              <a:ext uri="{FF2B5EF4-FFF2-40B4-BE49-F238E27FC236}">
                <a16:creationId xmlns:a16="http://schemas.microsoft.com/office/drawing/2014/main" id="{3B5305D3-48E6-BA74-BD60-6C5B812114C0}"/>
              </a:ext>
            </a:extLst>
          </p:cNvPr>
          <p:cNvGraphicFramePr>
            <a:graphicFrameLocks noGrp="1"/>
          </p:cNvGraphicFramePr>
          <p:nvPr>
            <p:ph sz="quarter" idx="4294967295"/>
          </p:nvPr>
        </p:nvGraphicFramePr>
        <p:xfrm>
          <a:off x="793679" y="1149128"/>
          <a:ext cx="7886700" cy="354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337886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731BDB5-B41A-C343-B258-7CA21A4F15F4}"/>
              </a:ext>
            </a:extLst>
          </p:cNvPr>
          <p:cNvSpPr>
            <a:spLocks noGrp="1"/>
          </p:cNvSpPr>
          <p:nvPr>
            <p:ph type="body" idx="1"/>
          </p:nvPr>
        </p:nvSpPr>
        <p:spPr>
          <a:xfrm>
            <a:off x="197827" y="1247136"/>
            <a:ext cx="4374173" cy="1842818"/>
          </a:xfrm>
        </p:spPr>
        <p:txBody>
          <a:bodyPr>
            <a:noAutofit/>
          </a:bodyPr>
          <a:lstStyle/>
          <a:p>
            <a:pPr marL="0" indent="0">
              <a:buNone/>
            </a:pPr>
            <a:r>
              <a:rPr lang="en-US" b="1"/>
              <a:t>Purpose:</a:t>
            </a:r>
          </a:p>
          <a:p>
            <a:pPr>
              <a:lnSpc>
                <a:spcPct val="100000"/>
              </a:lnSpc>
              <a:spcBef>
                <a:spcPts val="450"/>
              </a:spcBef>
            </a:pPr>
            <a:r>
              <a:rPr lang="en-US"/>
              <a:t>The ENA Residency Program is focused on building decision-making skills, improving clinical judgement, reducing burnout and improving turnover</a:t>
            </a:r>
          </a:p>
        </p:txBody>
      </p:sp>
      <p:pic>
        <p:nvPicPr>
          <p:cNvPr id="8" name="Picture 7">
            <a:extLst>
              <a:ext uri="{FF2B5EF4-FFF2-40B4-BE49-F238E27FC236}">
                <a16:creationId xmlns:a16="http://schemas.microsoft.com/office/drawing/2014/main" id="{FEA2016C-A488-C34B-98E9-FD292A4F804A}"/>
              </a:ext>
            </a:extLst>
          </p:cNvPr>
          <p:cNvPicPr>
            <a:picLocks noChangeAspect="1"/>
          </p:cNvPicPr>
          <p:nvPr/>
        </p:nvPicPr>
        <p:blipFill>
          <a:blip r:embed="rId3"/>
          <a:stretch>
            <a:fillRect/>
          </a:stretch>
        </p:blipFill>
        <p:spPr>
          <a:xfrm>
            <a:off x="4883341" y="882796"/>
            <a:ext cx="3949317" cy="3494877"/>
          </a:xfrm>
          <a:prstGeom prst="rect">
            <a:avLst/>
          </a:prstGeom>
        </p:spPr>
      </p:pic>
      <p:sp>
        <p:nvSpPr>
          <p:cNvPr id="2" name="TextBox 1">
            <a:extLst>
              <a:ext uri="{FF2B5EF4-FFF2-40B4-BE49-F238E27FC236}">
                <a16:creationId xmlns:a16="http://schemas.microsoft.com/office/drawing/2014/main" id="{DD9294C1-3D1C-4872-8DF4-6FC5EDAE3287}"/>
              </a:ext>
            </a:extLst>
          </p:cNvPr>
          <p:cNvSpPr txBox="1"/>
          <p:nvPr/>
        </p:nvSpPr>
        <p:spPr>
          <a:xfrm>
            <a:off x="176631" y="3089954"/>
            <a:ext cx="5278211" cy="1077218"/>
          </a:xfrm>
          <a:prstGeom prst="rect">
            <a:avLst/>
          </a:prstGeom>
          <a:noFill/>
        </p:spPr>
        <p:txBody>
          <a:bodyPr wrap="square" rtlCol="0">
            <a:spAutoFit/>
          </a:bodyPr>
          <a:lstStyle/>
          <a:p>
            <a:pPr marL="214313" indent="-214313">
              <a:buFont typeface="Arial" panose="020B0604020202020204" pitchFamily="34" charset="0"/>
              <a:buChar char="•"/>
            </a:pPr>
            <a:r>
              <a:rPr lang="en-US" sz="1600" b="1"/>
              <a:t>The ENA Residency Program</a:t>
            </a:r>
          </a:p>
          <a:p>
            <a:pPr marL="557213" lvl="1" indent="-214313">
              <a:buFont typeface="Wingdings" panose="05000000000000000000" pitchFamily="2" charset="2"/>
              <a:buChar char="ü"/>
            </a:pPr>
            <a:r>
              <a:rPr lang="en-US" sz="1600">
                <a:latin typeface="Calibri" panose="020F0502020204030204" pitchFamily="34" charset="0"/>
                <a:cs typeface="Calibri" panose="020F0502020204030204" pitchFamily="34" charset="0"/>
              </a:rPr>
              <a:t>Trains preceptors</a:t>
            </a:r>
          </a:p>
          <a:p>
            <a:pPr marL="557213" lvl="1" indent="-214313">
              <a:buFont typeface="Wingdings" panose="05000000000000000000" pitchFamily="2" charset="2"/>
              <a:buChar char="ü"/>
            </a:pPr>
            <a:r>
              <a:rPr lang="en-US" sz="1600">
                <a:latin typeface="Calibri" panose="020F0502020204030204" pitchFamily="34" charset="0"/>
                <a:cs typeface="Calibri" panose="020F0502020204030204" pitchFamily="34" charset="0"/>
              </a:rPr>
              <a:t>Fosters collaboration </a:t>
            </a:r>
          </a:p>
          <a:p>
            <a:pPr marL="557213" lvl="1" indent="-214313">
              <a:buFont typeface="Wingdings" panose="05000000000000000000" pitchFamily="2" charset="2"/>
              <a:buChar char="ü"/>
            </a:pPr>
            <a:r>
              <a:rPr lang="en-US" sz="1600">
                <a:latin typeface="Calibri" panose="020F0502020204030204" pitchFamily="34" charset="0"/>
                <a:cs typeface="Calibri" panose="020F0502020204030204" pitchFamily="34" charset="0"/>
              </a:rPr>
              <a:t>Establishes effective communication</a:t>
            </a:r>
          </a:p>
        </p:txBody>
      </p:sp>
      <p:sp>
        <p:nvSpPr>
          <p:cNvPr id="4" name="Title 1">
            <a:extLst>
              <a:ext uri="{FF2B5EF4-FFF2-40B4-BE49-F238E27FC236}">
                <a16:creationId xmlns:a16="http://schemas.microsoft.com/office/drawing/2014/main" id="{5998BD79-1AFF-2B45-B5C3-C83912821F2D}"/>
              </a:ext>
            </a:extLst>
          </p:cNvPr>
          <p:cNvSpPr>
            <a:spLocks noGrp="1"/>
          </p:cNvSpPr>
          <p:nvPr>
            <p:ph type="title"/>
          </p:nvPr>
        </p:nvSpPr>
        <p:spPr>
          <a:xfrm>
            <a:off x="-1613647" y="-8703"/>
            <a:ext cx="12371294" cy="1051633"/>
          </a:xfrm>
        </p:spPr>
        <p:txBody>
          <a:bodyPr>
            <a:normAutofit/>
          </a:bodyPr>
          <a:lstStyle/>
          <a:p>
            <a:pPr algn="ctr"/>
            <a:r>
              <a:rPr lang="en-US">
                <a:latin typeface="Calibri" panose="020F0502020204030204" pitchFamily="34" charset="0"/>
                <a:cs typeface="Calibri" panose="020F0502020204030204" pitchFamily="34" charset="0"/>
              </a:rPr>
              <a:t>ENA Emergency Nurse Residency Program</a:t>
            </a:r>
            <a:endParaRPr lang="en-US" sz="2400">
              <a:solidFill>
                <a:srgbClr val="C00000"/>
              </a:solidFill>
            </a:endParaRPr>
          </a:p>
        </p:txBody>
      </p:sp>
    </p:spTree>
    <p:extLst>
      <p:ext uri="{BB962C8B-B14F-4D97-AF65-F5344CB8AC3E}">
        <p14:creationId xmlns:p14="http://schemas.microsoft.com/office/powerpoint/2010/main" val="3292791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3D6F-F064-18C9-A2B0-FAACF0C1125B}"/>
              </a:ext>
            </a:extLst>
          </p:cNvPr>
          <p:cNvSpPr>
            <a:spLocks noGrp="1"/>
          </p:cNvSpPr>
          <p:nvPr>
            <p:ph type="title"/>
          </p:nvPr>
        </p:nvSpPr>
        <p:spPr>
          <a:xfrm>
            <a:off x="0" y="3533722"/>
            <a:ext cx="3239674" cy="1019990"/>
          </a:xfrm>
        </p:spPr>
        <p:txBody>
          <a:bodyPr>
            <a:normAutofit/>
          </a:bodyPr>
          <a:lstStyle/>
          <a:p>
            <a:pPr algn="ctr"/>
            <a:r>
              <a:rPr lang="en-US" b="1"/>
              <a:t>ENRP </a:t>
            </a:r>
            <a:br>
              <a:rPr lang="en-US" b="1"/>
            </a:br>
            <a:r>
              <a:rPr lang="en-US" b="1"/>
              <a:t>Components</a:t>
            </a:r>
          </a:p>
        </p:txBody>
      </p:sp>
      <p:graphicFrame>
        <p:nvGraphicFramePr>
          <p:cNvPr id="4" name="Content Placeholder 3">
            <a:extLst>
              <a:ext uri="{FF2B5EF4-FFF2-40B4-BE49-F238E27FC236}">
                <a16:creationId xmlns:a16="http://schemas.microsoft.com/office/drawing/2014/main" id="{FF98C124-E898-773C-D1A2-6AE029EA789E}"/>
              </a:ext>
            </a:extLst>
          </p:cNvPr>
          <p:cNvGraphicFramePr>
            <a:graphicFrameLocks noGrp="1"/>
          </p:cNvGraphicFramePr>
          <p:nvPr>
            <p:ph sz="quarter" idx="4294967295"/>
          </p:nvPr>
        </p:nvGraphicFramePr>
        <p:xfrm>
          <a:off x="2944368" y="73153"/>
          <a:ext cx="5815584" cy="4480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video thumbnail">
            <a:extLst>
              <a:ext uri="{FF2B5EF4-FFF2-40B4-BE49-F238E27FC236}">
                <a16:creationId xmlns:a16="http://schemas.microsoft.com/office/drawing/2014/main" id="{45B8DFF9-9303-362F-CC86-E20611B95A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 y="323904"/>
            <a:ext cx="3780780" cy="21266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118EE3-4374-2BE9-19A6-030F6CD2D2D1}"/>
              </a:ext>
            </a:extLst>
          </p:cNvPr>
          <p:cNvSpPr txBox="1"/>
          <p:nvPr/>
        </p:nvSpPr>
        <p:spPr>
          <a:xfrm>
            <a:off x="118872" y="2507409"/>
            <a:ext cx="3514665" cy="207749"/>
          </a:xfrm>
          <a:prstGeom prst="rect">
            <a:avLst/>
          </a:prstGeom>
          <a:noFill/>
        </p:spPr>
        <p:txBody>
          <a:bodyPr wrap="square">
            <a:spAutoFit/>
          </a:bodyPr>
          <a:lstStyle/>
          <a:p>
            <a:pPr algn="l"/>
            <a:r>
              <a:rPr lang="en-US" sz="750"/>
              <a:t>Creative #: 1448558524</a:t>
            </a:r>
          </a:p>
        </p:txBody>
      </p:sp>
    </p:spTree>
    <p:extLst>
      <p:ext uri="{BB962C8B-B14F-4D97-AF65-F5344CB8AC3E}">
        <p14:creationId xmlns:p14="http://schemas.microsoft.com/office/powerpoint/2010/main" val="3647248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671746-6C2C-4CFB-9B3A-3ECE1F92B80E}"/>
              </a:ext>
            </a:extLst>
          </p:cNvPr>
          <p:cNvSpPr>
            <a:spLocks noGrp="1"/>
          </p:cNvSpPr>
          <p:nvPr>
            <p:ph type="title"/>
          </p:nvPr>
        </p:nvSpPr>
        <p:spPr>
          <a:xfrm>
            <a:off x="6059983" y="556044"/>
            <a:ext cx="2526926" cy="1212152"/>
          </a:xfrm>
        </p:spPr>
        <p:txBody>
          <a:bodyPr vert="horz" lIns="68580" tIns="34290" rIns="68580" bIns="34290" rtlCol="0" anchor="b">
            <a:normAutofit/>
          </a:bodyPr>
          <a:lstStyle/>
          <a:p>
            <a:r>
              <a:rPr lang="en-US" sz="2400"/>
              <a:t>Program Support</a:t>
            </a:r>
          </a:p>
        </p:txBody>
      </p:sp>
      <p:pic>
        <p:nvPicPr>
          <p:cNvPr id="2050" name="Picture 2" descr="It's great to see all of you again Cropped shot of a group of medical workers having a video conference in their hospital boardroom nurses on zoom stock pictures, royalty-free photos &amp; images">
            <a:extLst>
              <a:ext uri="{FF2B5EF4-FFF2-40B4-BE49-F238E27FC236}">
                <a16:creationId xmlns:a16="http://schemas.microsoft.com/office/drawing/2014/main" id="{933D5CD4-5046-455C-B0FE-D5C6EDBB94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77" r="11092" b="-1"/>
          <a:stretch/>
        </p:blipFill>
        <p:spPr bwMode="auto">
          <a:xfrm>
            <a:off x="16" y="7"/>
            <a:ext cx="5542682" cy="514349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DC00EC15-AFA2-406C-8478-220F8506A601}"/>
              </a:ext>
            </a:extLst>
          </p:cNvPr>
          <p:cNvSpPr>
            <a:spLocks noGrp="1"/>
          </p:cNvSpPr>
          <p:nvPr>
            <p:ph type="body" idx="1"/>
          </p:nvPr>
        </p:nvSpPr>
        <p:spPr>
          <a:xfrm>
            <a:off x="6059983" y="1900107"/>
            <a:ext cx="2526926" cy="2585874"/>
          </a:xfrm>
        </p:spPr>
        <p:txBody>
          <a:bodyPr vert="horz" lIns="68580" tIns="34290" rIns="68580" bIns="34290" rtlCol="0" anchor="t">
            <a:normAutofit/>
          </a:bodyPr>
          <a:lstStyle/>
          <a:p>
            <a:r>
              <a:rPr lang="en-US" sz="1275"/>
              <a:t>Individualized program support</a:t>
            </a:r>
          </a:p>
          <a:p>
            <a:r>
              <a:rPr lang="en-US" sz="1275"/>
              <a:t>Tailored onboarding</a:t>
            </a:r>
          </a:p>
          <a:p>
            <a:r>
              <a:rPr lang="en-US" sz="1275"/>
              <a:t>Assisted program establishment</a:t>
            </a:r>
          </a:p>
          <a:p>
            <a:r>
              <a:rPr lang="en-US" sz="1275"/>
              <a:t>Guided organization</a:t>
            </a:r>
          </a:p>
          <a:p>
            <a:r>
              <a:rPr lang="en-US" sz="1275"/>
              <a:t>Troubleshooting</a:t>
            </a:r>
          </a:p>
          <a:p>
            <a:r>
              <a:rPr lang="en-US" sz="1275"/>
              <a:t>Direct-contact</a:t>
            </a:r>
          </a:p>
          <a:p>
            <a:pPr marL="0"/>
            <a:endParaRPr lang="en-US" sz="1275"/>
          </a:p>
          <a:p>
            <a:pPr marL="0"/>
            <a:r>
              <a:rPr lang="en-US" sz="1275">
                <a:hlinkClick r:id="rId4"/>
              </a:rPr>
              <a:t>residency@ena.org</a:t>
            </a:r>
            <a:r>
              <a:rPr lang="en-US" sz="1275"/>
              <a:t> </a:t>
            </a:r>
          </a:p>
          <a:p>
            <a:pPr marL="0" indent="0">
              <a:buNone/>
            </a:pPr>
            <a:endParaRPr lang="en-US" sz="1275"/>
          </a:p>
        </p:txBody>
      </p:sp>
    </p:spTree>
    <p:extLst>
      <p:ext uri="{BB962C8B-B14F-4D97-AF65-F5344CB8AC3E}">
        <p14:creationId xmlns:p14="http://schemas.microsoft.com/office/powerpoint/2010/main" val="4050984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0" name="Rectangle 717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edium shot nurses in team meeting in hospital before beginning rounds - nurse studying stock pictures, royalty-free photos &amp; images">
            <a:extLst>
              <a:ext uri="{FF2B5EF4-FFF2-40B4-BE49-F238E27FC236}">
                <a16:creationId xmlns:a16="http://schemas.microsoft.com/office/drawing/2014/main" id="{89F78565-6C08-8EB7-C698-40A1EBC8B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481" r="15379"/>
          <a:stretch/>
        </p:blipFill>
        <p:spPr bwMode="auto">
          <a:xfrm>
            <a:off x="3662266" y="10"/>
            <a:ext cx="5481734" cy="51434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182" name="Freeform: Shape 718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51435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179" name="Freeform: Shape 7178">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51435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9B59DE-1226-03BA-1045-500417715504}"/>
              </a:ext>
            </a:extLst>
          </p:cNvPr>
          <p:cNvSpPr>
            <a:spLocks noGrp="1"/>
          </p:cNvSpPr>
          <p:nvPr>
            <p:ph type="title"/>
          </p:nvPr>
        </p:nvSpPr>
        <p:spPr>
          <a:xfrm>
            <a:off x="281178" y="642366"/>
            <a:ext cx="3744468" cy="932688"/>
          </a:xfrm>
        </p:spPr>
        <p:txBody>
          <a:bodyPr anchor="ctr">
            <a:normAutofit/>
          </a:bodyPr>
          <a:lstStyle/>
          <a:p>
            <a:pPr algn="ctr"/>
            <a:r>
              <a:rPr lang="en-US" sz="2600" b="1" dirty="0"/>
              <a:t>ENRP Subscription Model</a:t>
            </a:r>
          </a:p>
        </p:txBody>
      </p:sp>
      <p:sp>
        <p:nvSpPr>
          <p:cNvPr id="7181" name="Rectangle 7180">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3243"/>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3" name="Rectangle 7182">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1646502"/>
            <a:ext cx="373761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EC4D0A0D-30D7-DFEB-8C11-D1D186CBAA30}"/>
              </a:ext>
            </a:extLst>
          </p:cNvPr>
          <p:cNvSpPr>
            <a:spLocks noGrp="1"/>
          </p:cNvSpPr>
          <p:nvPr>
            <p:ph idx="1"/>
          </p:nvPr>
        </p:nvSpPr>
        <p:spPr>
          <a:xfrm>
            <a:off x="281178" y="1892211"/>
            <a:ext cx="3799332" cy="2551773"/>
          </a:xfrm>
        </p:spPr>
        <p:txBody>
          <a:bodyPr anchor="t">
            <a:normAutofit/>
          </a:bodyPr>
          <a:lstStyle/>
          <a:p>
            <a:r>
              <a:rPr lang="en-US" sz="1800" dirty="0">
                <a:latin typeface="Arial" panose="020B0604020202020204" pitchFamily="34" charset="0"/>
                <a:cs typeface="Arial" panose="020B0604020202020204" pitchFamily="34" charset="0"/>
              </a:rPr>
              <a:t>1–3-year subscription options</a:t>
            </a:r>
          </a:p>
          <a:p>
            <a:r>
              <a:rPr lang="en-US" sz="1800" dirty="0">
                <a:latin typeface="Arial" panose="020B0604020202020204" pitchFamily="34" charset="0"/>
                <a:cs typeface="Arial" panose="020B0604020202020204" pitchFamily="34" charset="0"/>
              </a:rPr>
              <a:t>Unlimited access to ENRP</a:t>
            </a:r>
          </a:p>
          <a:p>
            <a:r>
              <a:rPr lang="en-US" sz="1800" dirty="0">
                <a:latin typeface="Arial" panose="020B0604020202020204" pitchFamily="34" charset="0"/>
                <a:cs typeface="Arial" panose="020B0604020202020204" pitchFamily="34" charset="0"/>
              </a:rPr>
              <a:t>Cost is based on ED visits</a:t>
            </a:r>
          </a:p>
          <a:p>
            <a:r>
              <a:rPr lang="en-US" sz="1800" dirty="0">
                <a:latin typeface="Arial" panose="020B0604020202020204" pitchFamily="34" charset="0"/>
                <a:cs typeface="Arial" panose="020B0604020202020204" pitchFamily="34" charset="0"/>
              </a:rPr>
              <a:t>ENA offers discount for 3-year subscription</a:t>
            </a:r>
          </a:p>
          <a:p>
            <a:r>
              <a:rPr lang="en-US" sz="1800" dirty="0">
                <a:latin typeface="Arial" panose="020B0604020202020204" pitchFamily="34" charset="0"/>
                <a:cs typeface="Arial" panose="020B0604020202020204" pitchFamily="34" charset="0"/>
              </a:rPr>
              <a:t>Onsite onboarding for hospitals with 3-year terms</a:t>
            </a:r>
          </a:p>
        </p:txBody>
      </p:sp>
    </p:spTree>
    <p:extLst>
      <p:ext uri="{BB962C8B-B14F-4D97-AF65-F5344CB8AC3E}">
        <p14:creationId xmlns:p14="http://schemas.microsoft.com/office/powerpoint/2010/main" val="144057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6B3A-2C50-2339-801A-FDECD046E2F7}"/>
              </a:ext>
            </a:extLst>
          </p:cNvPr>
          <p:cNvSpPr>
            <a:spLocks noGrp="1"/>
          </p:cNvSpPr>
          <p:nvPr>
            <p:ph type="title"/>
          </p:nvPr>
        </p:nvSpPr>
        <p:spPr>
          <a:xfrm>
            <a:off x="4923015" y="415507"/>
            <a:ext cx="3592322" cy="1247159"/>
          </a:xfrm>
        </p:spPr>
        <p:txBody>
          <a:bodyPr vert="horz" lIns="68580" tIns="34290" rIns="68580" bIns="34290" rtlCol="0" anchor="ctr">
            <a:normAutofit/>
          </a:bodyPr>
          <a:lstStyle/>
          <a:p>
            <a:pPr algn="ctr"/>
            <a:r>
              <a:rPr lang="en-US" sz="3000" b="1"/>
              <a:t>Preceptor Workshop</a:t>
            </a:r>
          </a:p>
        </p:txBody>
      </p:sp>
      <p:pic>
        <p:nvPicPr>
          <p:cNvPr id="4106" name="Picture 10" descr="Portrait of smiling male and female nurses Portrait of smiling male and female nurses standing together in hospital two male nurses stock pictures, royalty-free photos &amp; images">
            <a:extLst>
              <a:ext uri="{FF2B5EF4-FFF2-40B4-BE49-F238E27FC236}">
                <a16:creationId xmlns:a16="http://schemas.microsoft.com/office/drawing/2014/main" id="{41BDEDBF-0F61-6104-0005-B1815E23B8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84" r="20786"/>
          <a:stretch/>
        </p:blipFill>
        <p:spPr bwMode="auto">
          <a:xfrm>
            <a:off x="16" y="8"/>
            <a:ext cx="2252327" cy="29346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wo Nurses Working At Nurse Station Two  Female Nurses Working At Nurse Station Smiling To Camera two nurses stock pictures, royalty-free photos &amp; images">
            <a:extLst>
              <a:ext uri="{FF2B5EF4-FFF2-40B4-BE49-F238E27FC236}">
                <a16:creationId xmlns:a16="http://schemas.microsoft.com/office/drawing/2014/main" id="{03D6F3E0-3A63-49FF-2258-FD7CC25D35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442" b="-1"/>
          <a:stretch/>
        </p:blipFill>
        <p:spPr bwMode="auto">
          <a:xfrm>
            <a:off x="2385193" y="8"/>
            <a:ext cx="2262230" cy="166749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octors, selfie and women friends at hospital smile for photograph together with stethoscope. Happy, healthcare and interracial friendship picture of professional cardiology workers on break. Doctors, selfie and women friends at hospital smile for photograph together with stethoscope. Happy, healthcare and interracial friendship picture of professional cardiology workers on break. two nurses stock pictures, royalty-free photos &amp; images">
            <a:extLst>
              <a:ext uri="{FF2B5EF4-FFF2-40B4-BE49-F238E27FC236}">
                <a16:creationId xmlns:a16="http://schemas.microsoft.com/office/drawing/2014/main" id="{B1AA8FC1-B4E1-37DF-813D-67E2A8570E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2432" b="-5"/>
          <a:stretch/>
        </p:blipFill>
        <p:spPr bwMode="auto">
          <a:xfrm>
            <a:off x="0" y="3059991"/>
            <a:ext cx="2252342" cy="20835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ortrait of smiling female healthcare professionals Portrait of smiling female healthcare professionals two nurses stock pictures, royalty-free photos &amp; images">
            <a:extLst>
              <a:ext uri="{FF2B5EF4-FFF2-40B4-BE49-F238E27FC236}">
                <a16:creationId xmlns:a16="http://schemas.microsoft.com/office/drawing/2014/main" id="{11F52756-A2A3-BAAC-19ED-5399E09EB0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43" b="2"/>
          <a:stretch/>
        </p:blipFill>
        <p:spPr bwMode="auto">
          <a:xfrm>
            <a:off x="2385193" y="1796293"/>
            <a:ext cx="2262230" cy="15414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miling behind the mask health workers survive two nurses stock pictures, royalty-free photos &amp; images">
            <a:extLst>
              <a:ext uri="{FF2B5EF4-FFF2-40B4-BE49-F238E27FC236}">
                <a16:creationId xmlns:a16="http://schemas.microsoft.com/office/drawing/2014/main" id="{45F8D1CB-D24E-51B4-FFA8-68B072762BC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9659" b="-5"/>
          <a:stretch/>
        </p:blipFill>
        <p:spPr bwMode="auto">
          <a:xfrm>
            <a:off x="2385193" y="3471927"/>
            <a:ext cx="2262230" cy="16715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1DD7405-8B0E-0D84-4944-816A942ED7B3}"/>
              </a:ext>
            </a:extLst>
          </p:cNvPr>
          <p:cNvSpPr>
            <a:spLocks noGrp="1"/>
          </p:cNvSpPr>
          <p:nvPr>
            <p:ph type="body" idx="1"/>
          </p:nvPr>
        </p:nvSpPr>
        <p:spPr>
          <a:xfrm>
            <a:off x="4923015" y="1809007"/>
            <a:ext cx="3820936" cy="3091606"/>
          </a:xfrm>
        </p:spPr>
        <p:txBody>
          <a:bodyPr vert="horz" lIns="68580" tIns="34290" rIns="68580" bIns="34290" rtlCol="0">
            <a:normAutofit/>
          </a:bodyPr>
          <a:lstStyle/>
          <a:p>
            <a:r>
              <a:rPr lang="en-US" sz="2400" dirty="0"/>
              <a:t>Live, in-person workshop</a:t>
            </a:r>
          </a:p>
          <a:p>
            <a:r>
              <a:rPr lang="en-US" sz="2400" dirty="0"/>
              <a:t>Topics discussed</a:t>
            </a:r>
          </a:p>
          <a:p>
            <a:pPr lvl="1"/>
            <a:r>
              <a:rPr lang="en-US" dirty="0"/>
              <a:t>Roles and responsibilities</a:t>
            </a:r>
          </a:p>
          <a:p>
            <a:pPr lvl="1"/>
            <a:r>
              <a:rPr lang="en-US" dirty="0"/>
              <a:t>Identifying learning gaps</a:t>
            </a:r>
          </a:p>
          <a:p>
            <a:pPr lvl="1"/>
            <a:r>
              <a:rPr lang="en-US" dirty="0"/>
              <a:t>Communication techniques</a:t>
            </a:r>
          </a:p>
          <a:p>
            <a:pPr lvl="1"/>
            <a:r>
              <a:rPr lang="en-US" dirty="0"/>
              <a:t>Feedback techniques</a:t>
            </a:r>
          </a:p>
          <a:p>
            <a:r>
              <a:rPr lang="en-US" sz="2400" dirty="0"/>
              <a:t>Practice communication</a:t>
            </a:r>
          </a:p>
          <a:p>
            <a:r>
              <a:rPr lang="en-US" sz="2400" dirty="0"/>
              <a:t>Role playing</a:t>
            </a:r>
          </a:p>
        </p:txBody>
      </p:sp>
    </p:spTree>
    <p:extLst>
      <p:ext uri="{BB962C8B-B14F-4D97-AF65-F5344CB8AC3E}">
        <p14:creationId xmlns:p14="http://schemas.microsoft.com/office/powerpoint/2010/main" val="20973805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471F1-22F0-DEB4-B95B-EBF04B0814EF}"/>
              </a:ext>
            </a:extLst>
          </p:cNvPr>
          <p:cNvSpPr>
            <a:spLocks noGrp="1"/>
          </p:cNvSpPr>
          <p:nvPr>
            <p:ph type="title"/>
          </p:nvPr>
        </p:nvSpPr>
        <p:spPr>
          <a:xfrm>
            <a:off x="439858" y="1262817"/>
            <a:ext cx="2336449" cy="1797269"/>
          </a:xfrm>
        </p:spPr>
        <p:txBody>
          <a:bodyPr anchor="b">
            <a:normAutofit/>
          </a:bodyPr>
          <a:lstStyle/>
          <a:p>
            <a:pPr algn="r"/>
            <a:r>
              <a:rPr lang="en-US" sz="3000" b="1">
                <a:solidFill>
                  <a:srgbClr val="FFFFFF"/>
                </a:solidFill>
              </a:rPr>
              <a:t>What’s Included in ENA’s ENRP</a:t>
            </a:r>
          </a:p>
        </p:txBody>
      </p:sp>
      <p:graphicFrame>
        <p:nvGraphicFramePr>
          <p:cNvPr id="5" name="Content Placeholder 2">
            <a:extLst>
              <a:ext uri="{FF2B5EF4-FFF2-40B4-BE49-F238E27FC236}">
                <a16:creationId xmlns:a16="http://schemas.microsoft.com/office/drawing/2014/main" id="{66A02A0D-9884-70EA-8769-9111FFAE77C9}"/>
              </a:ext>
            </a:extLst>
          </p:cNvPr>
          <p:cNvGraphicFramePr>
            <a:graphicFrameLocks noGrp="1"/>
          </p:cNvGraphicFramePr>
          <p:nvPr>
            <p:ph idx="1"/>
            <p:extLst>
              <p:ext uri="{D42A27DB-BD31-4B8C-83A1-F6EECF244321}">
                <p14:modId xmlns:p14="http://schemas.microsoft.com/office/powerpoint/2010/main" val="4011253297"/>
              </p:ext>
            </p:extLst>
          </p:nvPr>
        </p:nvGraphicFramePr>
        <p:xfrm>
          <a:off x="3216165" y="204716"/>
          <a:ext cx="5641232" cy="4694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209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DD0C0-8B9F-8D98-5E58-4819A63172BB}"/>
              </a:ext>
            </a:extLst>
          </p:cNvPr>
          <p:cNvSpPr>
            <a:spLocks noGrp="1"/>
          </p:cNvSpPr>
          <p:nvPr>
            <p:ph type="title"/>
          </p:nvPr>
        </p:nvSpPr>
        <p:spPr>
          <a:xfrm>
            <a:off x="483798" y="394486"/>
            <a:ext cx="3212237" cy="900271"/>
          </a:xfrm>
        </p:spPr>
        <p:txBody>
          <a:bodyPr anchor="b">
            <a:normAutofit/>
          </a:bodyPr>
          <a:lstStyle/>
          <a:p>
            <a:pPr algn="ctr"/>
            <a:r>
              <a:rPr lang="en-US" sz="2700" b="1" dirty="0"/>
              <a:t>Supporting the Resident</a:t>
            </a:r>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458684"/>
            <a:ext cx="301752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999BCD-11D6-08F8-A7BB-9CFD64A832E6}"/>
              </a:ext>
            </a:extLst>
          </p:cNvPr>
          <p:cNvSpPr>
            <a:spLocks noGrp="1"/>
          </p:cNvSpPr>
          <p:nvPr>
            <p:ph idx="1"/>
          </p:nvPr>
        </p:nvSpPr>
        <p:spPr>
          <a:xfrm>
            <a:off x="483799" y="1523325"/>
            <a:ext cx="3212238" cy="2796742"/>
          </a:xfrm>
        </p:spPr>
        <p:txBody>
          <a:bodyPr anchor="ctr">
            <a:normAutofit lnSpcReduction="10000"/>
          </a:bodyPr>
          <a:lstStyle/>
          <a:p>
            <a:r>
              <a:rPr lang="en-US" sz="1400" b="1" dirty="0"/>
              <a:t>Coaching sessions</a:t>
            </a:r>
          </a:p>
          <a:p>
            <a:pPr lvl="1"/>
            <a:r>
              <a:rPr lang="en-US" sz="1100" dirty="0"/>
              <a:t>Mentorship through hospital coaches</a:t>
            </a:r>
          </a:p>
          <a:p>
            <a:pPr lvl="1"/>
            <a:r>
              <a:rPr lang="en-US" sz="1100" dirty="0"/>
              <a:t>Provide additional support outside of the program</a:t>
            </a:r>
          </a:p>
          <a:p>
            <a:pPr lvl="1"/>
            <a:r>
              <a:rPr lang="en-US" sz="1100" dirty="0"/>
              <a:t>Help to introduce resident to the organization</a:t>
            </a:r>
          </a:p>
          <a:p>
            <a:r>
              <a:rPr lang="en-US" sz="1400" b="1" dirty="0"/>
              <a:t>Reflection sessions</a:t>
            </a:r>
          </a:p>
          <a:p>
            <a:pPr lvl="1"/>
            <a:r>
              <a:rPr lang="en-US" sz="1100" dirty="0"/>
              <a:t>Debriefing</a:t>
            </a:r>
          </a:p>
          <a:p>
            <a:pPr lvl="1"/>
            <a:r>
              <a:rPr lang="en-US" sz="1100" dirty="0"/>
              <a:t>Critical thinking</a:t>
            </a:r>
          </a:p>
          <a:p>
            <a:pPr lvl="1"/>
            <a:r>
              <a:rPr lang="en-US" sz="1100" dirty="0"/>
              <a:t>Building confidence and coping skills</a:t>
            </a:r>
          </a:p>
          <a:p>
            <a:pPr lvl="1"/>
            <a:r>
              <a:rPr lang="en-US" sz="1100" dirty="0"/>
              <a:t>Promoting healthy work environment</a:t>
            </a:r>
          </a:p>
          <a:p>
            <a:r>
              <a:rPr lang="en-US" sz="1400" b="1" dirty="0"/>
              <a:t>ENA Membership</a:t>
            </a:r>
          </a:p>
          <a:p>
            <a:pPr lvl="1"/>
            <a:r>
              <a:rPr lang="en-US" sz="1100" dirty="0"/>
              <a:t>Residents receive a 1-year ENA membership</a:t>
            </a:r>
          </a:p>
          <a:p>
            <a:pPr lvl="1"/>
            <a:endParaRPr lang="en-US" sz="1400" dirty="0"/>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9382" y="4540020"/>
            <a:ext cx="555498"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28692" y="161401"/>
            <a:ext cx="555498"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266219"/>
            <a:ext cx="4638730" cy="44364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C3DF917-40B8-D0A3-1487-CAD6F92F2F65}"/>
              </a:ext>
            </a:extLst>
          </p:cNvPr>
          <p:cNvPicPr>
            <a:picLocks noChangeAspect="1"/>
          </p:cNvPicPr>
          <p:nvPr/>
        </p:nvPicPr>
        <p:blipFill>
          <a:blip r:embed="rId3"/>
          <a:stretch>
            <a:fillRect/>
          </a:stretch>
        </p:blipFill>
        <p:spPr>
          <a:xfrm>
            <a:off x="4441769" y="559558"/>
            <a:ext cx="4270048" cy="3597725"/>
          </a:xfrm>
          <a:prstGeom prst="rect">
            <a:avLst/>
          </a:prstGeom>
          <a:noFill/>
        </p:spPr>
      </p:pic>
    </p:spTree>
    <p:extLst>
      <p:ext uri="{BB962C8B-B14F-4D97-AF65-F5344CB8AC3E}">
        <p14:creationId xmlns:p14="http://schemas.microsoft.com/office/powerpoint/2010/main" val="180782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84350" cy="51435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EE80AABB-F9D3-8CAB-D0D8-59B4B43C6BA8}"/>
              </a:ext>
            </a:extLst>
          </p:cNvPr>
          <p:cNvSpPr>
            <a:spLocks noGrp="1"/>
          </p:cNvSpPr>
          <p:nvPr>
            <p:ph type="title"/>
          </p:nvPr>
        </p:nvSpPr>
        <p:spPr>
          <a:xfrm>
            <a:off x="628650" y="482600"/>
            <a:ext cx="2213403" cy="4178299"/>
          </a:xfrm>
        </p:spPr>
        <p:txBody>
          <a:bodyPr>
            <a:normAutofit/>
          </a:bodyPr>
          <a:lstStyle/>
          <a:p>
            <a:r>
              <a:rPr lang="en-US">
                <a:solidFill>
                  <a:srgbClr val="FFFFFF"/>
                </a:solidFill>
              </a:rPr>
              <a:t>Agenda</a:t>
            </a:r>
          </a:p>
        </p:txBody>
      </p:sp>
      <p:graphicFrame>
        <p:nvGraphicFramePr>
          <p:cNvPr id="5" name="Content Placeholder 2">
            <a:extLst>
              <a:ext uri="{FF2B5EF4-FFF2-40B4-BE49-F238E27FC236}">
                <a16:creationId xmlns:a16="http://schemas.microsoft.com/office/drawing/2014/main" id="{0E29FB84-605B-3545-0008-62880716316D}"/>
              </a:ext>
            </a:extLst>
          </p:cNvPr>
          <p:cNvGraphicFramePr>
            <a:graphicFrameLocks noGrp="1"/>
          </p:cNvGraphicFramePr>
          <p:nvPr>
            <p:ph idx="1"/>
            <p:extLst>
              <p:ext uri="{D42A27DB-BD31-4B8C-83A1-F6EECF244321}">
                <p14:modId xmlns:p14="http://schemas.microsoft.com/office/powerpoint/2010/main" val="642911882"/>
              </p:ext>
            </p:extLst>
          </p:nvPr>
        </p:nvGraphicFramePr>
        <p:xfrm>
          <a:off x="3905730" y="482599"/>
          <a:ext cx="4718785" cy="4148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8262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FF000D-2941-7C3A-3013-1ABD6087028F}"/>
              </a:ext>
            </a:extLst>
          </p:cNvPr>
          <p:cNvSpPr>
            <a:spLocks noGrp="1"/>
          </p:cNvSpPr>
          <p:nvPr>
            <p:ph type="body" sz="quarter" idx="1"/>
          </p:nvPr>
        </p:nvSpPr>
        <p:spPr>
          <a:xfrm>
            <a:off x="1044677" y="2052600"/>
            <a:ext cx="6858000" cy="1241822"/>
          </a:xfrm>
        </p:spPr>
        <p:txBody>
          <a:bodyPr>
            <a:normAutofit/>
          </a:bodyPr>
          <a:lstStyle/>
          <a:p>
            <a:r>
              <a:rPr lang="en-US" sz="5400" b="1" dirty="0"/>
              <a:t>ENRP Results</a:t>
            </a:r>
          </a:p>
        </p:txBody>
      </p:sp>
    </p:spTree>
    <p:extLst>
      <p:ext uri="{BB962C8B-B14F-4D97-AF65-F5344CB8AC3E}">
        <p14:creationId xmlns:p14="http://schemas.microsoft.com/office/powerpoint/2010/main" val="153994140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E872A5-8279-A574-2D0B-4E4BC0170BD9}"/>
              </a:ext>
            </a:extLst>
          </p:cNvPr>
          <p:cNvSpPr>
            <a:spLocks noGrp="1"/>
          </p:cNvSpPr>
          <p:nvPr>
            <p:ph type="title"/>
          </p:nvPr>
        </p:nvSpPr>
        <p:spPr>
          <a:xfrm>
            <a:off x="378279" y="252072"/>
            <a:ext cx="7886700" cy="994172"/>
          </a:xfrm>
        </p:spPr>
        <p:txBody>
          <a:bodyPr anchor="ctr">
            <a:normAutofit/>
          </a:bodyPr>
          <a:lstStyle/>
          <a:p>
            <a:r>
              <a:rPr lang="en-US" b="1" dirty="0">
                <a:latin typeface="Nunito Sans" pitchFamily="2" charset="0"/>
              </a:rPr>
              <a:t>ENRP Competency Results</a:t>
            </a:r>
          </a:p>
        </p:txBody>
      </p:sp>
      <p:graphicFrame>
        <p:nvGraphicFramePr>
          <p:cNvPr id="8" name="Text Placeholder 4">
            <a:extLst>
              <a:ext uri="{FF2B5EF4-FFF2-40B4-BE49-F238E27FC236}">
                <a16:creationId xmlns:a16="http://schemas.microsoft.com/office/drawing/2014/main" id="{105FF03F-9116-D893-4B3D-107F990DA0B8}"/>
              </a:ext>
            </a:extLst>
          </p:cNvPr>
          <p:cNvGraphicFramePr/>
          <p:nvPr>
            <p:extLst>
              <p:ext uri="{D42A27DB-BD31-4B8C-83A1-F6EECF244321}">
                <p14:modId xmlns:p14="http://schemas.microsoft.com/office/powerpoint/2010/main" val="2628063549"/>
              </p:ext>
            </p:extLst>
          </p:nvPr>
        </p:nvGraphicFramePr>
        <p:xfrm>
          <a:off x="0" y="1117600"/>
          <a:ext cx="9144000" cy="3515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772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135FC-7CCB-67C3-2705-02F66AF4E391}"/>
              </a:ext>
            </a:extLst>
          </p:cNvPr>
          <p:cNvSpPr>
            <a:spLocks noGrp="1"/>
          </p:cNvSpPr>
          <p:nvPr>
            <p:ph type="title"/>
          </p:nvPr>
        </p:nvSpPr>
        <p:spPr>
          <a:xfrm>
            <a:off x="507989" y="266619"/>
            <a:ext cx="7886700" cy="645843"/>
          </a:xfrm>
        </p:spPr>
        <p:txBody>
          <a:bodyPr vert="horz" lIns="68580" tIns="34290" rIns="68580" bIns="34290" rtlCol="0" anchor="b">
            <a:normAutofit/>
          </a:bodyPr>
          <a:lstStyle/>
          <a:p>
            <a:pPr algn="ctr">
              <a:lnSpc>
                <a:spcPct val="90000"/>
              </a:lnSpc>
            </a:pPr>
            <a:r>
              <a:rPr lang="en-US" b="1" dirty="0">
                <a:solidFill>
                  <a:schemeClr val="tx1"/>
                </a:solidFill>
                <a:latin typeface="Nunito Sans" pitchFamily="2" charset="0"/>
              </a:rPr>
              <a:t>ENRP Resident Confidence Level</a:t>
            </a:r>
          </a:p>
        </p:txBody>
      </p:sp>
      <p:graphicFrame>
        <p:nvGraphicFramePr>
          <p:cNvPr id="14" name="Table 13">
            <a:extLst>
              <a:ext uri="{FF2B5EF4-FFF2-40B4-BE49-F238E27FC236}">
                <a16:creationId xmlns:a16="http://schemas.microsoft.com/office/drawing/2014/main" id="{3395DADB-0F0E-125A-5644-5E793C9E7351}"/>
              </a:ext>
            </a:extLst>
          </p:cNvPr>
          <p:cNvGraphicFramePr>
            <a:graphicFrameLocks noGrp="1"/>
          </p:cNvGraphicFramePr>
          <p:nvPr/>
        </p:nvGraphicFramePr>
        <p:xfrm>
          <a:off x="457668" y="1067333"/>
          <a:ext cx="7987343" cy="3012146"/>
        </p:xfrm>
        <a:graphic>
          <a:graphicData uri="http://schemas.openxmlformats.org/drawingml/2006/table">
            <a:tbl>
              <a:tblPr firstRow="1" firstCol="1" bandRow="1">
                <a:tableStyleId>{3B4B98B0-60AC-42C2-AFA5-B58CD77FA1E5}</a:tableStyleId>
              </a:tblPr>
              <a:tblGrid>
                <a:gridCol w="3581509">
                  <a:extLst>
                    <a:ext uri="{9D8B030D-6E8A-4147-A177-3AD203B41FA5}">
                      <a16:colId xmlns:a16="http://schemas.microsoft.com/office/drawing/2014/main" val="1876592195"/>
                    </a:ext>
                  </a:extLst>
                </a:gridCol>
                <a:gridCol w="2242935">
                  <a:extLst>
                    <a:ext uri="{9D8B030D-6E8A-4147-A177-3AD203B41FA5}">
                      <a16:colId xmlns:a16="http://schemas.microsoft.com/office/drawing/2014/main" val="4243557302"/>
                    </a:ext>
                  </a:extLst>
                </a:gridCol>
                <a:gridCol w="2162899">
                  <a:extLst>
                    <a:ext uri="{9D8B030D-6E8A-4147-A177-3AD203B41FA5}">
                      <a16:colId xmlns:a16="http://schemas.microsoft.com/office/drawing/2014/main" val="2520818614"/>
                    </a:ext>
                  </a:extLst>
                </a:gridCol>
              </a:tblGrid>
              <a:tr h="431711">
                <a:tc>
                  <a:txBody>
                    <a:bodyPr/>
                    <a:lstStyle/>
                    <a:p>
                      <a:pPr marL="0" marR="0" algn="l">
                        <a:lnSpc>
                          <a:spcPct val="107000"/>
                        </a:lnSpc>
                        <a:spcBef>
                          <a:spcPts val="0"/>
                        </a:spcBef>
                        <a:spcAft>
                          <a:spcPts val="0"/>
                        </a:spcAft>
                      </a:pPr>
                      <a:r>
                        <a:rPr lang="en-US" sz="1200" kern="100">
                          <a:effectLst/>
                        </a:rPr>
                        <a:t>As of today, I am confident that I am able to:</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Pre-ENRP Confidence Level*</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Post ENRP Confidence Level**</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extLst>
                  <a:ext uri="{0D108BD9-81ED-4DB2-BD59-A6C34878D82A}">
                    <a16:rowId xmlns:a16="http://schemas.microsoft.com/office/drawing/2014/main" val="4043742792"/>
                  </a:ext>
                </a:extLst>
              </a:tr>
              <a:tr h="210940">
                <a:tc>
                  <a:txBody>
                    <a:bodyPr/>
                    <a:lstStyle/>
                    <a:p>
                      <a:pPr marL="0" marR="0">
                        <a:lnSpc>
                          <a:spcPct val="107000"/>
                        </a:lnSpc>
                        <a:spcBef>
                          <a:spcPts val="0"/>
                        </a:spcBef>
                        <a:spcAft>
                          <a:spcPts val="0"/>
                        </a:spcAft>
                      </a:pPr>
                      <a:r>
                        <a:rPr lang="en-US" sz="1200" kern="100">
                          <a:effectLst/>
                        </a:rPr>
                        <a:t>Obtain a history from the patient </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7</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9</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extLst>
                  <a:ext uri="{0D108BD9-81ED-4DB2-BD59-A6C34878D82A}">
                    <a16:rowId xmlns:a16="http://schemas.microsoft.com/office/drawing/2014/main" val="2250566433"/>
                  </a:ext>
                </a:extLst>
              </a:tr>
              <a:tr h="210940">
                <a:tc>
                  <a:txBody>
                    <a:bodyPr/>
                    <a:lstStyle/>
                    <a:p>
                      <a:pPr marL="0" marR="0">
                        <a:lnSpc>
                          <a:spcPct val="107000"/>
                        </a:lnSpc>
                        <a:spcBef>
                          <a:spcPts val="0"/>
                        </a:spcBef>
                        <a:spcAft>
                          <a:spcPts val="0"/>
                        </a:spcAft>
                      </a:pPr>
                      <a:r>
                        <a:rPr lang="en-US" sz="1200" kern="100">
                          <a:effectLst/>
                        </a:rPr>
                        <a:t>Identify red flags </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7</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8</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extLst>
                  <a:ext uri="{0D108BD9-81ED-4DB2-BD59-A6C34878D82A}">
                    <a16:rowId xmlns:a16="http://schemas.microsoft.com/office/drawing/2014/main" val="1491714259"/>
                  </a:ext>
                </a:extLst>
              </a:tr>
              <a:tr h="431711">
                <a:tc>
                  <a:txBody>
                    <a:bodyPr/>
                    <a:lstStyle/>
                    <a:p>
                      <a:pPr marL="0" marR="0">
                        <a:lnSpc>
                          <a:spcPct val="107000"/>
                        </a:lnSpc>
                        <a:spcBef>
                          <a:spcPts val="0"/>
                        </a:spcBef>
                        <a:spcAft>
                          <a:spcPts val="0"/>
                        </a:spcAft>
                      </a:pPr>
                      <a:r>
                        <a:rPr lang="en-US" sz="1200" kern="100">
                          <a:effectLst/>
                        </a:rPr>
                        <a:t>Perform an assessment on the patient</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7</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9</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extLst>
                  <a:ext uri="{0D108BD9-81ED-4DB2-BD59-A6C34878D82A}">
                    <a16:rowId xmlns:a16="http://schemas.microsoft.com/office/drawing/2014/main" val="1709774880"/>
                  </a:ext>
                </a:extLst>
              </a:tr>
              <a:tr h="431711">
                <a:tc>
                  <a:txBody>
                    <a:bodyPr/>
                    <a:lstStyle/>
                    <a:p>
                      <a:pPr marL="0" marR="0">
                        <a:lnSpc>
                          <a:spcPct val="107000"/>
                        </a:lnSpc>
                        <a:spcBef>
                          <a:spcPts val="0"/>
                        </a:spcBef>
                        <a:spcAft>
                          <a:spcPts val="0"/>
                        </a:spcAft>
                      </a:pPr>
                      <a:r>
                        <a:rPr lang="en-US" sz="1200" kern="100">
                          <a:effectLst/>
                        </a:rPr>
                        <a:t>Initiate interventions on the patient</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6</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8</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extLst>
                  <a:ext uri="{0D108BD9-81ED-4DB2-BD59-A6C34878D82A}">
                    <a16:rowId xmlns:a16="http://schemas.microsoft.com/office/drawing/2014/main" val="1835613082"/>
                  </a:ext>
                </a:extLst>
              </a:tr>
              <a:tr h="431711">
                <a:tc>
                  <a:txBody>
                    <a:bodyPr/>
                    <a:lstStyle/>
                    <a:p>
                      <a:pPr marL="0" marR="0">
                        <a:lnSpc>
                          <a:spcPct val="107000"/>
                        </a:lnSpc>
                        <a:spcBef>
                          <a:spcPts val="0"/>
                        </a:spcBef>
                        <a:spcAft>
                          <a:spcPts val="0"/>
                        </a:spcAft>
                      </a:pPr>
                      <a:r>
                        <a:rPr lang="en-US" sz="1200" kern="100">
                          <a:effectLst/>
                        </a:rPr>
                        <a:t>Anticipate diagnostic testing the patient may need</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6</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8</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extLst>
                  <a:ext uri="{0D108BD9-81ED-4DB2-BD59-A6C34878D82A}">
                    <a16:rowId xmlns:a16="http://schemas.microsoft.com/office/drawing/2014/main" val="3801589909"/>
                  </a:ext>
                </a:extLst>
              </a:tr>
              <a:tr h="431711">
                <a:tc>
                  <a:txBody>
                    <a:bodyPr/>
                    <a:lstStyle/>
                    <a:p>
                      <a:pPr marL="0" marR="0">
                        <a:lnSpc>
                          <a:spcPct val="107000"/>
                        </a:lnSpc>
                        <a:spcBef>
                          <a:spcPts val="0"/>
                        </a:spcBef>
                        <a:spcAft>
                          <a:spcPts val="0"/>
                        </a:spcAft>
                      </a:pPr>
                      <a:r>
                        <a:rPr lang="en-US" sz="1200" kern="100">
                          <a:effectLst/>
                        </a:rPr>
                        <a:t>Perform a reassessment on the patient</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7</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9</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extLst>
                  <a:ext uri="{0D108BD9-81ED-4DB2-BD59-A6C34878D82A}">
                    <a16:rowId xmlns:a16="http://schemas.microsoft.com/office/drawing/2014/main" val="1886905394"/>
                  </a:ext>
                </a:extLst>
              </a:tr>
              <a:tr h="431711">
                <a:tc>
                  <a:txBody>
                    <a:bodyPr/>
                    <a:lstStyle/>
                    <a:p>
                      <a:pPr marL="0" marR="0">
                        <a:lnSpc>
                          <a:spcPct val="107000"/>
                        </a:lnSpc>
                        <a:spcBef>
                          <a:spcPts val="0"/>
                        </a:spcBef>
                        <a:spcAft>
                          <a:spcPts val="0"/>
                        </a:spcAft>
                      </a:pPr>
                      <a:r>
                        <a:rPr lang="en-US" sz="1200" kern="100">
                          <a:effectLst/>
                        </a:rPr>
                        <a:t>Communicate effectively with the patient, other clinicians, etc.</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7</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tc>
                  <a:txBody>
                    <a:bodyPr/>
                    <a:lstStyle/>
                    <a:p>
                      <a:pPr marL="0" marR="0" algn="ctr">
                        <a:lnSpc>
                          <a:spcPct val="107000"/>
                        </a:lnSpc>
                        <a:spcBef>
                          <a:spcPts val="0"/>
                        </a:spcBef>
                        <a:spcAft>
                          <a:spcPts val="0"/>
                        </a:spcAft>
                      </a:pPr>
                      <a:r>
                        <a:rPr lang="en-US" sz="1200" kern="100">
                          <a:effectLst/>
                        </a:rPr>
                        <a:t>9</a:t>
                      </a:r>
                      <a:endParaRPr lang="en-US" sz="1200" kern="100">
                        <a:effectLst/>
                        <a:latin typeface="Nunito Sans" panose="00000500000000000000" pitchFamily="2" charset="0"/>
                        <a:ea typeface="Calibri" panose="020F0502020204030204" pitchFamily="34" charset="0"/>
                        <a:cs typeface="Times New Roman" panose="02020603050405020304" pitchFamily="18" charset="0"/>
                      </a:endParaRPr>
                    </a:p>
                  </a:txBody>
                  <a:tcPr marL="73397" marR="73397" marT="0" marB="0"/>
                </a:tc>
                <a:extLst>
                  <a:ext uri="{0D108BD9-81ED-4DB2-BD59-A6C34878D82A}">
                    <a16:rowId xmlns:a16="http://schemas.microsoft.com/office/drawing/2014/main" val="1539622992"/>
                  </a:ext>
                </a:extLst>
              </a:tr>
            </a:tbl>
          </a:graphicData>
        </a:graphic>
      </p:graphicFrame>
      <p:sp>
        <p:nvSpPr>
          <p:cNvPr id="16" name="TextBox 15">
            <a:extLst>
              <a:ext uri="{FF2B5EF4-FFF2-40B4-BE49-F238E27FC236}">
                <a16:creationId xmlns:a16="http://schemas.microsoft.com/office/drawing/2014/main" id="{09F60EF3-D7A3-7F26-ABA6-5DEC17421626}"/>
              </a:ext>
            </a:extLst>
          </p:cNvPr>
          <p:cNvSpPr txBox="1"/>
          <p:nvPr/>
        </p:nvSpPr>
        <p:spPr>
          <a:xfrm>
            <a:off x="311658" y="4106430"/>
            <a:ext cx="8133353" cy="221920"/>
          </a:xfrm>
          <a:prstGeom prst="rect">
            <a:avLst/>
          </a:prstGeom>
          <a:noFill/>
        </p:spPr>
        <p:txBody>
          <a:bodyPr wrap="square">
            <a:spAutoFit/>
          </a:bodyPr>
          <a:lstStyle/>
          <a:p>
            <a:pPr>
              <a:lnSpc>
                <a:spcPct val="107000"/>
              </a:lnSpc>
              <a:spcAft>
                <a:spcPts val="600"/>
              </a:spcAft>
            </a:pPr>
            <a:r>
              <a:rPr lang="en-US" sz="800" kern="100">
                <a:latin typeface="Nunito Sans" panose="00000500000000000000" pitchFamily="2" charset="0"/>
                <a:ea typeface="Calibri" panose="020F0502020204030204" pitchFamily="34" charset="0"/>
                <a:cs typeface="Times New Roman" panose="02020603050405020304" pitchFamily="18" charset="0"/>
              </a:rPr>
              <a:t>*Not confident at all (0) – Completely Confident (10); N=275 **Post ENRP Confidence Level- N=73</a:t>
            </a:r>
          </a:p>
        </p:txBody>
      </p:sp>
      <p:sp>
        <p:nvSpPr>
          <p:cNvPr id="4" name="TextBox 3">
            <a:extLst>
              <a:ext uri="{FF2B5EF4-FFF2-40B4-BE49-F238E27FC236}">
                <a16:creationId xmlns:a16="http://schemas.microsoft.com/office/drawing/2014/main" id="{40BD4535-E4D9-2379-7569-75DCAD37C502}"/>
              </a:ext>
            </a:extLst>
          </p:cNvPr>
          <p:cNvSpPr txBox="1"/>
          <p:nvPr/>
        </p:nvSpPr>
        <p:spPr>
          <a:xfrm>
            <a:off x="-58811" y="4483221"/>
            <a:ext cx="4998203" cy="200055"/>
          </a:xfrm>
          <a:prstGeom prst="rect">
            <a:avLst/>
          </a:prstGeom>
          <a:noFill/>
        </p:spPr>
        <p:txBody>
          <a:bodyPr wrap="square">
            <a:spAutoFit/>
          </a:bodyPr>
          <a:lstStyle/>
          <a:p>
            <a:r>
              <a:rPr lang="en-US" sz="700"/>
              <a:t>ENA Emergency Nurse Residency Program. (2024). Current Hospital Data. https://www.ena.org/enau/residency-program </a:t>
            </a:r>
          </a:p>
        </p:txBody>
      </p:sp>
    </p:spTree>
    <p:extLst>
      <p:ext uri="{BB962C8B-B14F-4D97-AF65-F5344CB8AC3E}">
        <p14:creationId xmlns:p14="http://schemas.microsoft.com/office/powerpoint/2010/main" val="115872940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C465550-C5ED-B2BA-0993-8F2D7B3BBF04}"/>
              </a:ext>
            </a:extLst>
          </p:cNvPr>
          <p:cNvGraphicFramePr>
            <a:graphicFrameLocks/>
          </p:cNvGraphicFramePr>
          <p:nvPr/>
        </p:nvGraphicFramePr>
        <p:xfrm>
          <a:off x="0" y="156186"/>
          <a:ext cx="9143999" cy="45657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836973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FF7CFE6-AC5A-886D-28A0-48ABD91B64CC}"/>
              </a:ext>
            </a:extLst>
          </p:cNvPr>
          <p:cNvGraphicFramePr/>
          <p:nvPr/>
        </p:nvGraphicFramePr>
        <p:xfrm>
          <a:off x="1143837" y="274585"/>
          <a:ext cx="685632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686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FF000D-2941-7C3A-3013-1ABD6087028F}"/>
              </a:ext>
            </a:extLst>
          </p:cNvPr>
          <p:cNvSpPr>
            <a:spLocks noGrp="1"/>
          </p:cNvSpPr>
          <p:nvPr>
            <p:ph type="body" sz="quarter" idx="1"/>
          </p:nvPr>
        </p:nvSpPr>
        <p:spPr>
          <a:xfrm>
            <a:off x="1044677" y="2052600"/>
            <a:ext cx="6858000" cy="1241822"/>
          </a:xfrm>
        </p:spPr>
        <p:txBody>
          <a:bodyPr>
            <a:normAutofit/>
          </a:bodyPr>
          <a:lstStyle/>
          <a:p>
            <a:r>
              <a:rPr lang="en-US" sz="5400" b="1" dirty="0"/>
              <a:t>ENRP Case Studies</a:t>
            </a:r>
          </a:p>
        </p:txBody>
      </p:sp>
    </p:spTree>
    <p:extLst>
      <p:ext uri="{BB962C8B-B14F-4D97-AF65-F5344CB8AC3E}">
        <p14:creationId xmlns:p14="http://schemas.microsoft.com/office/powerpoint/2010/main" val="160024482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5C16-3985-675D-B01C-64D34A366B76}"/>
              </a:ext>
            </a:extLst>
          </p:cNvPr>
          <p:cNvSpPr>
            <a:spLocks noGrp="1"/>
          </p:cNvSpPr>
          <p:nvPr>
            <p:ph type="title"/>
          </p:nvPr>
        </p:nvSpPr>
        <p:spPr>
          <a:xfrm>
            <a:off x="628650" y="135560"/>
            <a:ext cx="7886700" cy="994172"/>
          </a:xfrm>
        </p:spPr>
        <p:txBody>
          <a:bodyPr anchor="ctr">
            <a:normAutofit/>
          </a:bodyPr>
          <a:lstStyle/>
          <a:p>
            <a:pPr algn="ctr"/>
            <a:r>
              <a:rPr lang="en-US" b="1" dirty="0"/>
              <a:t>Clovis Community Medical Center</a:t>
            </a:r>
          </a:p>
        </p:txBody>
      </p:sp>
      <p:pic>
        <p:nvPicPr>
          <p:cNvPr id="2050" name="Picture 2">
            <a:extLst>
              <a:ext uri="{FF2B5EF4-FFF2-40B4-BE49-F238E27FC236}">
                <a16:creationId xmlns:a16="http://schemas.microsoft.com/office/drawing/2014/main" id="{9BEF2C7C-012F-FAF9-1504-7BE9CD8C3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29" r="9583" b="2"/>
          <a:stretch/>
        </p:blipFill>
        <p:spPr bwMode="auto">
          <a:xfrm>
            <a:off x="193221" y="1129732"/>
            <a:ext cx="3886200" cy="3263504"/>
          </a:xfrm>
          <a:prstGeom prst="rect">
            <a:avLst/>
          </a:prstGeom>
          <a:solidFill>
            <a:srgbClr val="FFFFFF"/>
          </a:solidFill>
        </p:spPr>
      </p:pic>
      <p:sp>
        <p:nvSpPr>
          <p:cNvPr id="3" name="Text Placeholder 2">
            <a:extLst>
              <a:ext uri="{FF2B5EF4-FFF2-40B4-BE49-F238E27FC236}">
                <a16:creationId xmlns:a16="http://schemas.microsoft.com/office/drawing/2014/main" id="{7CF2090D-02B9-B081-AE2D-1F3548A4BC09}"/>
              </a:ext>
            </a:extLst>
          </p:cNvPr>
          <p:cNvSpPr>
            <a:spLocks noGrp="1"/>
          </p:cNvSpPr>
          <p:nvPr>
            <p:ph sz="half" idx="2"/>
          </p:nvPr>
        </p:nvSpPr>
        <p:spPr>
          <a:xfrm>
            <a:off x="4629150" y="1369218"/>
            <a:ext cx="3886200" cy="3263504"/>
          </a:xfrm>
        </p:spPr>
        <p:txBody>
          <a:bodyPr>
            <a:normAutofit/>
          </a:bodyPr>
          <a:lstStyle/>
          <a:p>
            <a:r>
              <a:rPr lang="en-US" dirty="0"/>
              <a:t>Located in central California</a:t>
            </a:r>
          </a:p>
          <a:p>
            <a:r>
              <a:rPr lang="en-US" dirty="0"/>
              <a:t>352 private rooms</a:t>
            </a:r>
          </a:p>
          <a:p>
            <a:r>
              <a:rPr lang="en-US" dirty="0"/>
              <a:t>48 licensed ED beds</a:t>
            </a:r>
          </a:p>
          <a:p>
            <a:r>
              <a:rPr lang="en-US" dirty="0"/>
              <a:t>63,480 ED visits (1/24-5/24)</a:t>
            </a:r>
          </a:p>
        </p:txBody>
      </p:sp>
    </p:spTree>
    <p:extLst>
      <p:ext uri="{BB962C8B-B14F-4D97-AF65-F5344CB8AC3E}">
        <p14:creationId xmlns:p14="http://schemas.microsoft.com/office/powerpoint/2010/main" val="4138572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25BD4680-3D0B-5FD2-BE56-ECE13CBC8ABF}"/>
              </a:ext>
            </a:extLst>
          </p:cNvPr>
          <p:cNvSpPr>
            <a:spLocks noGrp="1"/>
          </p:cNvSpPr>
          <p:nvPr>
            <p:ph type="title"/>
          </p:nvPr>
        </p:nvSpPr>
        <p:spPr>
          <a:xfrm>
            <a:off x="0" y="48986"/>
            <a:ext cx="5323113" cy="941614"/>
          </a:xfrm>
        </p:spPr>
        <p:txBody>
          <a:bodyPr/>
          <a:lstStyle/>
          <a:p>
            <a:pPr algn="ctr"/>
            <a:r>
              <a:rPr lang="en-US" b="1" dirty="0"/>
              <a:t>Clovis Community Medical Center</a:t>
            </a:r>
          </a:p>
        </p:txBody>
      </p:sp>
      <p:pic>
        <p:nvPicPr>
          <p:cNvPr id="1026" name="Picture 1">
            <a:extLst>
              <a:ext uri="{FF2B5EF4-FFF2-40B4-BE49-F238E27FC236}">
                <a16:creationId xmlns:a16="http://schemas.microsoft.com/office/drawing/2014/main" id="{B5F37BF2-BAC3-03B2-3A14-9427C225F4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64983" y="48986"/>
            <a:ext cx="3349555" cy="4378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3" name="Text Placeholder 3">
            <a:extLst>
              <a:ext uri="{FF2B5EF4-FFF2-40B4-BE49-F238E27FC236}">
                <a16:creationId xmlns:a16="http://schemas.microsoft.com/office/drawing/2014/main" id="{F3F07167-313F-09DF-4D8F-76049C3D4B29}"/>
              </a:ext>
            </a:extLst>
          </p:cNvPr>
          <p:cNvSpPr>
            <a:spLocks noGrp="1"/>
          </p:cNvSpPr>
          <p:nvPr>
            <p:ph type="body" sz="half" idx="2"/>
          </p:nvPr>
        </p:nvSpPr>
        <p:spPr>
          <a:xfrm>
            <a:off x="229463" y="1219200"/>
            <a:ext cx="4713416" cy="2975713"/>
          </a:xfrm>
        </p:spPr>
        <p:txBody>
          <a:bodyPr>
            <a:normAutofit/>
          </a:bodyPr>
          <a:lstStyle/>
          <a:p>
            <a:pPr marL="171450" indent="-171450">
              <a:buFont typeface="Arial" panose="020B0604020202020204" pitchFamily="34" charset="0"/>
              <a:buChar char="•"/>
            </a:pPr>
            <a:r>
              <a:rPr lang="en-US" sz="1800" dirty="0"/>
              <a:t>Overall retention rate (all staff)</a:t>
            </a:r>
          </a:p>
          <a:p>
            <a:pPr marL="514350" lvl="1" indent="-171450">
              <a:buFont typeface="Arial" panose="020B0604020202020204" pitchFamily="34" charset="0"/>
              <a:buChar char="•"/>
            </a:pPr>
            <a:r>
              <a:rPr lang="en-US" sz="1650" dirty="0"/>
              <a:t>FY22: 77.8%​</a:t>
            </a:r>
          </a:p>
          <a:p>
            <a:pPr marL="514350" lvl="1" indent="-171450">
              <a:buFont typeface="Arial" panose="020B0604020202020204" pitchFamily="34" charset="0"/>
              <a:buChar char="•"/>
            </a:pPr>
            <a:r>
              <a:rPr lang="en-US" sz="1650" dirty="0"/>
              <a:t>FY23: 62.3%​</a:t>
            </a:r>
          </a:p>
          <a:p>
            <a:pPr marL="514350" lvl="1" indent="-171450">
              <a:buFont typeface="Arial" panose="020B0604020202020204" pitchFamily="34" charset="0"/>
              <a:buChar char="•"/>
            </a:pPr>
            <a:r>
              <a:rPr lang="en-US" sz="1650" dirty="0"/>
              <a:t>FY24: 78.3%</a:t>
            </a:r>
          </a:p>
          <a:p>
            <a:pPr marL="171450" indent="-171450">
              <a:buFont typeface="Arial" panose="020B0604020202020204" pitchFamily="34" charset="0"/>
              <a:buChar char="•"/>
            </a:pPr>
            <a:r>
              <a:rPr lang="en-US" sz="1800" dirty="0"/>
              <a:t>Retention Rate for Employees in their first year:</a:t>
            </a:r>
          </a:p>
          <a:p>
            <a:pPr marL="514350" lvl="1" indent="-171450">
              <a:buFont typeface="Arial" panose="020B0604020202020204" pitchFamily="34" charset="0"/>
              <a:buChar char="•"/>
            </a:pPr>
            <a:r>
              <a:rPr lang="en-US" sz="1650" dirty="0"/>
              <a:t>FY22: 56%​</a:t>
            </a:r>
          </a:p>
          <a:p>
            <a:pPr marL="514350" lvl="1" indent="-171450">
              <a:buFont typeface="Arial" panose="020B0604020202020204" pitchFamily="34" charset="0"/>
              <a:buChar char="•"/>
            </a:pPr>
            <a:r>
              <a:rPr lang="en-US" sz="1650" dirty="0"/>
              <a:t>FY23: 65%​</a:t>
            </a:r>
          </a:p>
          <a:p>
            <a:pPr marL="514350" lvl="1" indent="-171450">
              <a:buFont typeface="Arial" panose="020B0604020202020204" pitchFamily="34" charset="0"/>
              <a:buChar char="•"/>
            </a:pPr>
            <a:r>
              <a:rPr lang="en-US" sz="1650" dirty="0"/>
              <a:t>FY24: 50%</a:t>
            </a:r>
          </a:p>
        </p:txBody>
      </p:sp>
    </p:spTree>
    <p:extLst>
      <p:ext uri="{BB962C8B-B14F-4D97-AF65-F5344CB8AC3E}">
        <p14:creationId xmlns:p14="http://schemas.microsoft.com/office/powerpoint/2010/main" val="2990817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FF13C7-8A30-602D-2843-0B5774ADE901}"/>
              </a:ext>
            </a:extLst>
          </p:cNvPr>
          <p:cNvSpPr txBox="1"/>
          <p:nvPr/>
        </p:nvSpPr>
        <p:spPr>
          <a:xfrm>
            <a:off x="2286000" y="2384362"/>
            <a:ext cx="4572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4" name="Title 3">
            <a:extLst>
              <a:ext uri="{FF2B5EF4-FFF2-40B4-BE49-F238E27FC236}">
                <a16:creationId xmlns:a16="http://schemas.microsoft.com/office/drawing/2014/main" id="{8D71E237-8112-9989-509E-5D71B7FF9942}"/>
              </a:ext>
            </a:extLst>
          </p:cNvPr>
          <p:cNvSpPr>
            <a:spLocks noGrp="1"/>
          </p:cNvSpPr>
          <p:nvPr>
            <p:ph type="title"/>
          </p:nvPr>
        </p:nvSpPr>
        <p:spPr/>
        <p:txBody>
          <a:bodyPr>
            <a:normAutofit fontScale="90000"/>
          </a:bodyPr>
          <a:lstStyle/>
          <a:p>
            <a:pPr algn="ctr"/>
            <a:r>
              <a:rPr lang="en-US" sz="3300" b="1" kern="1200" dirty="0">
                <a:solidFill>
                  <a:schemeClr val="tx1"/>
                </a:solidFill>
                <a:latin typeface="+mj-lt"/>
                <a:ea typeface="+mj-ea"/>
                <a:cs typeface="+mj-cs"/>
              </a:rPr>
              <a:t>Clovis Community Medical Center: </a:t>
            </a:r>
            <a:br>
              <a:rPr lang="en-US" sz="3300" b="1" kern="1200" dirty="0">
                <a:solidFill>
                  <a:schemeClr val="tx1"/>
                </a:solidFill>
                <a:latin typeface="+mj-lt"/>
                <a:ea typeface="+mj-ea"/>
                <a:cs typeface="+mj-cs"/>
              </a:rPr>
            </a:br>
            <a:r>
              <a:rPr lang="en-US" sz="3300" b="1" kern="1200" dirty="0">
                <a:solidFill>
                  <a:schemeClr val="tx1"/>
                </a:solidFill>
                <a:latin typeface="+mj-lt"/>
                <a:ea typeface="+mj-ea"/>
                <a:cs typeface="+mj-cs"/>
              </a:rPr>
              <a:t>First ENRP Cohort Retention</a:t>
            </a:r>
          </a:p>
        </p:txBody>
      </p:sp>
      <p:sp>
        <p:nvSpPr>
          <p:cNvPr id="6" name="Text Placeholder 5">
            <a:extLst>
              <a:ext uri="{FF2B5EF4-FFF2-40B4-BE49-F238E27FC236}">
                <a16:creationId xmlns:a16="http://schemas.microsoft.com/office/drawing/2014/main" id="{F9DEB642-66E5-4622-A30F-6311F1BF0476}"/>
              </a:ext>
            </a:extLst>
          </p:cNvPr>
          <p:cNvSpPr>
            <a:spLocks noGrp="1"/>
          </p:cNvSpPr>
          <p:nvPr>
            <p:ph type="body" idx="1"/>
          </p:nvPr>
        </p:nvSpPr>
        <p:spPr>
          <a:xfrm>
            <a:off x="283029" y="1513112"/>
            <a:ext cx="4430486" cy="3254831"/>
          </a:xfrm>
        </p:spPr>
        <p:txBody>
          <a:bodyPr/>
          <a:lstStyle/>
          <a:p>
            <a:r>
              <a:rPr lang="en-US" dirty="0"/>
              <a:t>13 residents</a:t>
            </a:r>
          </a:p>
          <a:p>
            <a:pPr lvl="1"/>
            <a:r>
              <a:rPr lang="en-US" dirty="0"/>
              <a:t>1 left due to moving out of state</a:t>
            </a:r>
          </a:p>
          <a:p>
            <a:r>
              <a:rPr lang="en-US" dirty="0"/>
              <a:t>12 completed the program</a:t>
            </a:r>
          </a:p>
          <a:p>
            <a:r>
              <a:rPr lang="en-US" dirty="0"/>
              <a:t>92% Retention rate </a:t>
            </a:r>
          </a:p>
          <a:p>
            <a:pPr lvl="1"/>
            <a:r>
              <a:rPr lang="en-US" dirty="0"/>
              <a:t>3 months post residency</a:t>
            </a:r>
          </a:p>
          <a:p>
            <a:pPr lvl="1"/>
            <a:r>
              <a:rPr lang="en-US" dirty="0"/>
              <a:t>Still early </a:t>
            </a:r>
          </a:p>
          <a:p>
            <a:pPr lvl="1"/>
            <a:r>
              <a:rPr lang="en-US" dirty="0"/>
              <a:t>Will continue to monitor</a:t>
            </a:r>
          </a:p>
          <a:p>
            <a:pPr lvl="1"/>
            <a:r>
              <a:rPr lang="en-US" dirty="0"/>
              <a:t>0%-Intend to leave within the next 6 months</a:t>
            </a:r>
          </a:p>
        </p:txBody>
      </p:sp>
      <p:pic>
        <p:nvPicPr>
          <p:cNvPr id="3074" name="Picture 2">
            <a:extLst>
              <a:ext uri="{FF2B5EF4-FFF2-40B4-BE49-F238E27FC236}">
                <a16:creationId xmlns:a16="http://schemas.microsoft.com/office/drawing/2014/main" id="{9E5F77E1-E0DD-537A-4536-BB7CBAE7D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688795" y="1850095"/>
            <a:ext cx="2695859" cy="20218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E397A90-6621-CEAE-2F7C-4BF9D36FF8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389714" y="1925738"/>
            <a:ext cx="2695858" cy="187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3372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688" y="113578"/>
            <a:ext cx="8858250" cy="784830"/>
          </a:xfrm>
          <a:prstGeom prst="rect">
            <a:avLst/>
          </a:prstGeom>
          <a:noFill/>
          <a:ln w="57150">
            <a:solidFill>
              <a:srgbClr val="7030A0"/>
            </a:solidFill>
          </a:ln>
        </p:spPr>
        <p:txBody>
          <a:bodyPr wrap="square" rtlCol="0">
            <a:spAutoFit/>
          </a:bodyPr>
          <a:lstStyle/>
          <a:p>
            <a:r>
              <a:rPr lang="en-US" sz="1125" dirty="0"/>
              <a:t>“In my opinion just watching them side by side of the previous new grads they are far more better prepared for their first independent shift. Not only do they seem more confident, they are way more connected with other team members. Almost like the whole department has taken them in and watches over them. It is an entire department shift on taking care of those that are new. The opposite of eating our young.”        Marilyn Greene, MSN  ED Director				               </a:t>
            </a:r>
          </a:p>
        </p:txBody>
      </p:sp>
      <p:sp>
        <p:nvSpPr>
          <p:cNvPr id="3" name="TextBox 2"/>
          <p:cNvSpPr txBox="1"/>
          <p:nvPr/>
        </p:nvSpPr>
        <p:spPr>
          <a:xfrm>
            <a:off x="166688" y="1137515"/>
            <a:ext cx="4191000" cy="1996700"/>
          </a:xfrm>
          <a:prstGeom prst="rect">
            <a:avLst/>
          </a:prstGeom>
          <a:noFill/>
          <a:ln w="57150">
            <a:solidFill>
              <a:srgbClr val="7030A0"/>
            </a:solidFill>
          </a:ln>
        </p:spPr>
        <p:txBody>
          <a:bodyPr wrap="square" rtlCol="0">
            <a:spAutoFit/>
          </a:bodyPr>
          <a:lstStyle/>
          <a:p>
            <a:r>
              <a:rPr lang="en-US" sz="1125" dirty="0"/>
              <a:t>“I have absolutely, wholeheartedly enjoyed being coach for this cohort. It reminded me of my days as a preceptor, which is one of the aspects I miss most about bedside nursing.  My ENRP resident, Ashley, has brought me immense joy throughout this process. I very much enjoyed watching her grow throughout the cohort as well as getting to know her as a young professional. The concept of weekly topics provided a solid framework to build on, and I appreciated the flexibility to explore wherever the conversations led us.”</a:t>
            </a:r>
          </a:p>
          <a:p>
            <a:r>
              <a:rPr lang="en-US" sz="1125" dirty="0"/>
              <a:t>		Ryan Taylor, BSN, RN</a:t>
            </a:r>
          </a:p>
          <a:p>
            <a:r>
              <a:rPr lang="en-US" sz="1125" dirty="0"/>
              <a:t>		Director Inpatient Cardiovascular Svc</a:t>
            </a:r>
          </a:p>
        </p:txBody>
      </p:sp>
      <p:sp>
        <p:nvSpPr>
          <p:cNvPr id="5" name="TextBox 4"/>
          <p:cNvSpPr txBox="1"/>
          <p:nvPr/>
        </p:nvSpPr>
        <p:spPr>
          <a:xfrm>
            <a:off x="4500563" y="1137516"/>
            <a:ext cx="4524375" cy="438582"/>
          </a:xfrm>
          <a:prstGeom prst="rect">
            <a:avLst/>
          </a:prstGeom>
          <a:noFill/>
          <a:ln w="57150">
            <a:solidFill>
              <a:srgbClr val="7030A0"/>
            </a:solidFill>
          </a:ln>
        </p:spPr>
        <p:txBody>
          <a:bodyPr wrap="square" rtlCol="0">
            <a:spAutoFit/>
          </a:bodyPr>
          <a:lstStyle/>
          <a:p>
            <a:r>
              <a:rPr lang="en-US" sz="1125" dirty="0"/>
              <a:t>There has been a positive culture shift within the department in relation to the new grad resident program, one staff nurse observed. </a:t>
            </a:r>
          </a:p>
        </p:txBody>
      </p:sp>
      <p:sp>
        <p:nvSpPr>
          <p:cNvPr id="6" name="TextBox 5"/>
          <p:cNvSpPr txBox="1"/>
          <p:nvPr/>
        </p:nvSpPr>
        <p:spPr>
          <a:xfrm>
            <a:off x="4500563" y="1968512"/>
            <a:ext cx="4524375" cy="784830"/>
          </a:xfrm>
          <a:prstGeom prst="rect">
            <a:avLst/>
          </a:prstGeom>
          <a:noFill/>
          <a:ln w="57150">
            <a:solidFill>
              <a:srgbClr val="7030A0"/>
            </a:solidFill>
          </a:ln>
        </p:spPr>
        <p:txBody>
          <a:bodyPr wrap="square" rtlCol="0">
            <a:spAutoFit/>
          </a:bodyPr>
          <a:lstStyle/>
          <a:p>
            <a:r>
              <a:rPr lang="en-US" sz="1125" dirty="0"/>
              <a:t>A quote from a resident – “The additional resources recommended to me for communication and learning how to get more confident in my nursing skills have really helped me and I have shared some of the with the other in my group”</a:t>
            </a:r>
          </a:p>
        </p:txBody>
      </p:sp>
      <p:sp>
        <p:nvSpPr>
          <p:cNvPr id="7" name="TextBox 6"/>
          <p:cNvSpPr txBox="1"/>
          <p:nvPr/>
        </p:nvSpPr>
        <p:spPr>
          <a:xfrm>
            <a:off x="4500563" y="2968625"/>
            <a:ext cx="4524375" cy="957955"/>
          </a:xfrm>
          <a:prstGeom prst="rect">
            <a:avLst/>
          </a:prstGeom>
          <a:noFill/>
          <a:ln w="57150">
            <a:solidFill>
              <a:srgbClr val="7030A0"/>
            </a:solidFill>
          </a:ln>
        </p:spPr>
        <p:txBody>
          <a:bodyPr wrap="square" rtlCol="0">
            <a:spAutoFit/>
          </a:bodyPr>
          <a:lstStyle/>
          <a:p>
            <a:r>
              <a:rPr lang="en-US" sz="1125" dirty="0"/>
              <a:t>“Being able to hear and see our current nursing environment through the ears and eyes of a new grad have created great self-reflection for my “why” of advocating for patients and staff. My passion is reignited to help those who will care for me one day.”  Joyce Eden, RN, MHA, MSN  CHS Stroke Supervisor</a:t>
            </a:r>
          </a:p>
        </p:txBody>
      </p:sp>
    </p:spTree>
    <p:extLst>
      <p:ext uri="{BB962C8B-B14F-4D97-AF65-F5344CB8AC3E}">
        <p14:creationId xmlns:p14="http://schemas.microsoft.com/office/powerpoint/2010/main" val="80146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FF000D-2941-7C3A-3013-1ABD6087028F}"/>
              </a:ext>
            </a:extLst>
          </p:cNvPr>
          <p:cNvSpPr>
            <a:spLocks noGrp="1"/>
          </p:cNvSpPr>
          <p:nvPr>
            <p:ph type="body" sz="quarter" idx="1"/>
          </p:nvPr>
        </p:nvSpPr>
        <p:spPr>
          <a:xfrm>
            <a:off x="1044677" y="2052600"/>
            <a:ext cx="6858000" cy="1241822"/>
          </a:xfrm>
        </p:spPr>
        <p:txBody>
          <a:bodyPr>
            <a:normAutofit/>
          </a:bodyPr>
          <a:lstStyle/>
          <a:p>
            <a:r>
              <a:rPr lang="en-US" sz="5400" b="1" dirty="0"/>
              <a:t>Situation</a:t>
            </a:r>
          </a:p>
        </p:txBody>
      </p:sp>
    </p:spTree>
    <p:extLst>
      <p:ext uri="{BB962C8B-B14F-4D97-AF65-F5344CB8AC3E}">
        <p14:creationId xmlns:p14="http://schemas.microsoft.com/office/powerpoint/2010/main" val="152220996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dWA_GM-uo8"/>
          <p:cNvPicPr>
            <a:picLocks noRot="1" noChangeAspect="1"/>
          </p:cNvPicPr>
          <p:nvPr>
            <a:videoFile r:link="rId1"/>
          </p:nvPr>
        </p:nvPicPr>
        <p:blipFill>
          <a:blip r:embed="rId4"/>
          <a:stretch>
            <a:fillRect/>
          </a:stretch>
        </p:blipFill>
        <p:spPr>
          <a:xfrm>
            <a:off x="1431925" y="1078332"/>
            <a:ext cx="6072188" cy="3415605"/>
          </a:xfrm>
          <a:prstGeom prst="rect">
            <a:avLst/>
          </a:prstGeom>
        </p:spPr>
      </p:pic>
      <p:sp>
        <p:nvSpPr>
          <p:cNvPr id="2" name="Title 1"/>
          <p:cNvSpPr>
            <a:spLocks noGrp="1"/>
          </p:cNvSpPr>
          <p:nvPr>
            <p:ph type="title"/>
          </p:nvPr>
        </p:nvSpPr>
        <p:spPr>
          <a:xfrm>
            <a:off x="628650" y="0"/>
            <a:ext cx="7886700" cy="994172"/>
          </a:xfrm>
        </p:spPr>
        <p:txBody>
          <a:bodyPr/>
          <a:lstStyle/>
          <a:p>
            <a:pPr algn="ctr"/>
            <a:r>
              <a:rPr lang="en-US" dirty="0"/>
              <a:t>Clovis Community Medical Center</a:t>
            </a:r>
          </a:p>
        </p:txBody>
      </p:sp>
    </p:spTree>
    <p:extLst>
      <p:ext uri="{BB962C8B-B14F-4D97-AF65-F5344CB8AC3E}">
        <p14:creationId xmlns:p14="http://schemas.microsoft.com/office/powerpoint/2010/main" val="1441030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500B-FC1A-AF2B-4A64-17D9C2469EBB}"/>
              </a:ext>
            </a:extLst>
          </p:cNvPr>
          <p:cNvSpPr>
            <a:spLocks noGrp="1"/>
          </p:cNvSpPr>
          <p:nvPr>
            <p:ph type="title"/>
          </p:nvPr>
        </p:nvSpPr>
        <p:spPr>
          <a:xfrm>
            <a:off x="628650" y="273844"/>
            <a:ext cx="7886700" cy="994172"/>
          </a:xfrm>
        </p:spPr>
        <p:txBody>
          <a:bodyPr anchor="ctr">
            <a:normAutofit/>
          </a:bodyPr>
          <a:lstStyle/>
          <a:p>
            <a:pPr algn="ctr"/>
            <a:r>
              <a:rPr lang="en-US" kern="1200" dirty="0"/>
              <a:t>Huntsville Hospital </a:t>
            </a:r>
          </a:p>
        </p:txBody>
      </p:sp>
      <p:sp>
        <p:nvSpPr>
          <p:cNvPr id="3" name="Text Placeholder 2">
            <a:extLst>
              <a:ext uri="{FF2B5EF4-FFF2-40B4-BE49-F238E27FC236}">
                <a16:creationId xmlns:a16="http://schemas.microsoft.com/office/drawing/2014/main" id="{E758B0D7-84E4-A5A4-2CC4-26A64320A0C2}"/>
              </a:ext>
            </a:extLst>
          </p:cNvPr>
          <p:cNvSpPr>
            <a:spLocks noGrp="1"/>
          </p:cNvSpPr>
          <p:nvPr>
            <p:ph sz="half" idx="1"/>
          </p:nvPr>
        </p:nvSpPr>
        <p:spPr>
          <a:xfrm>
            <a:off x="628650" y="1369218"/>
            <a:ext cx="3886200" cy="3263504"/>
          </a:xfrm>
        </p:spPr>
        <p:txBody>
          <a:bodyPr>
            <a:normAutofit/>
          </a:bodyPr>
          <a:lstStyle/>
          <a:p>
            <a:r>
              <a:rPr lang="en-US" dirty="0"/>
              <a:t>881-bed hospital</a:t>
            </a:r>
          </a:p>
          <a:p>
            <a:r>
              <a:rPr lang="en-US" dirty="0"/>
              <a:t>Second largest in state of Alabama</a:t>
            </a:r>
          </a:p>
          <a:p>
            <a:r>
              <a:rPr lang="en-US" dirty="0"/>
              <a:t>State’s largest emergency and trauma program</a:t>
            </a:r>
          </a:p>
          <a:p>
            <a:r>
              <a:rPr lang="en-US" dirty="0"/>
              <a:t>Alabama’s only Level I trauma center</a:t>
            </a:r>
          </a:p>
          <a:p>
            <a:r>
              <a:rPr lang="en-US" dirty="0"/>
              <a:t>160,364 annual ED visits</a:t>
            </a:r>
          </a:p>
          <a:p>
            <a:endParaRPr lang="en-US" dirty="0"/>
          </a:p>
        </p:txBody>
      </p:sp>
      <p:pic>
        <p:nvPicPr>
          <p:cNvPr id="1026" name="Picture 2" descr="Huntsville Hospital System - Wikipedia">
            <a:extLst>
              <a:ext uri="{FF2B5EF4-FFF2-40B4-BE49-F238E27FC236}">
                <a16:creationId xmlns:a16="http://schemas.microsoft.com/office/drawing/2014/main" id="{6293144B-2A30-E078-C57D-D2BC2B2F9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77" r="5726" b="-1"/>
          <a:stretch/>
        </p:blipFill>
        <p:spPr bwMode="auto">
          <a:xfrm>
            <a:off x="4629150" y="1369218"/>
            <a:ext cx="3886200" cy="3263504"/>
          </a:xfrm>
          <a:prstGeom prst="rect">
            <a:avLst/>
          </a:prstGeom>
          <a:solidFill>
            <a:srgbClr val="FFFFFF"/>
          </a:solidFill>
        </p:spPr>
      </p:pic>
    </p:spTree>
    <p:extLst>
      <p:ext uri="{BB962C8B-B14F-4D97-AF65-F5344CB8AC3E}">
        <p14:creationId xmlns:p14="http://schemas.microsoft.com/office/powerpoint/2010/main" val="554203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93B0-AA82-744C-0B1B-C0CF13B8AF39}"/>
              </a:ext>
            </a:extLst>
          </p:cNvPr>
          <p:cNvSpPr>
            <a:spLocks noGrp="1"/>
          </p:cNvSpPr>
          <p:nvPr>
            <p:ph type="title"/>
          </p:nvPr>
        </p:nvSpPr>
        <p:spPr/>
        <p:txBody>
          <a:bodyPr/>
          <a:lstStyle/>
          <a:p>
            <a:pPr algn="ctr"/>
            <a:r>
              <a:rPr lang="en-US" dirty="0"/>
              <a:t>Huntsville Hospital Cohorts</a:t>
            </a:r>
          </a:p>
        </p:txBody>
      </p:sp>
      <p:sp>
        <p:nvSpPr>
          <p:cNvPr id="3" name="Text Placeholder 2">
            <a:extLst>
              <a:ext uri="{FF2B5EF4-FFF2-40B4-BE49-F238E27FC236}">
                <a16:creationId xmlns:a16="http://schemas.microsoft.com/office/drawing/2014/main" id="{FA72D4FA-5338-25EE-C5EE-1B7DFCEB4ADC}"/>
              </a:ext>
            </a:extLst>
          </p:cNvPr>
          <p:cNvSpPr>
            <a:spLocks noGrp="1"/>
          </p:cNvSpPr>
          <p:nvPr>
            <p:ph type="body" idx="1"/>
          </p:nvPr>
        </p:nvSpPr>
        <p:spPr>
          <a:xfrm>
            <a:off x="628650" y="1627438"/>
            <a:ext cx="7886700" cy="2684417"/>
          </a:xfrm>
        </p:spPr>
        <p:txBody>
          <a:bodyPr/>
          <a:lstStyle/>
          <a:p>
            <a:r>
              <a:rPr lang="en-US" dirty="0"/>
              <a:t>Successfully ran 6 cohorts</a:t>
            </a:r>
          </a:p>
          <a:p>
            <a:r>
              <a:rPr lang="en-US" dirty="0"/>
              <a:t>Currently on 7</a:t>
            </a:r>
            <a:r>
              <a:rPr lang="en-US" baseline="30000" dirty="0"/>
              <a:t>th </a:t>
            </a:r>
            <a:r>
              <a:rPr lang="en-US" dirty="0"/>
              <a:t>cohort</a:t>
            </a:r>
          </a:p>
          <a:p>
            <a:r>
              <a:rPr lang="en-US" dirty="0"/>
              <a:t>Total of 32 new graduates onboarded since 11/22</a:t>
            </a:r>
          </a:p>
          <a:p>
            <a:r>
              <a:rPr lang="en-US" dirty="0"/>
              <a:t>Has maintained over 90% retention rate for 2 years</a:t>
            </a:r>
          </a:p>
          <a:p>
            <a:pPr marL="0" indent="0">
              <a:buNone/>
            </a:pPr>
            <a:endParaRPr lang="en-US" baseline="30000" dirty="0"/>
          </a:p>
          <a:p>
            <a:endParaRPr lang="en-US" dirty="0"/>
          </a:p>
        </p:txBody>
      </p:sp>
    </p:spTree>
    <p:extLst>
      <p:ext uri="{BB962C8B-B14F-4D97-AF65-F5344CB8AC3E}">
        <p14:creationId xmlns:p14="http://schemas.microsoft.com/office/powerpoint/2010/main" val="278270864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21223C3-0038-73D6-73B7-07C988B67E1F}"/>
              </a:ext>
            </a:extLst>
          </p:cNvPr>
          <p:cNvSpPr>
            <a:spLocks noGrp="1"/>
          </p:cNvSpPr>
          <p:nvPr>
            <p:ph type="title"/>
          </p:nvPr>
        </p:nvSpPr>
        <p:spPr>
          <a:xfrm>
            <a:off x="230217" y="342900"/>
            <a:ext cx="3348802" cy="1200150"/>
          </a:xfrm>
        </p:spPr>
        <p:txBody>
          <a:bodyPr anchor="b">
            <a:normAutofit/>
          </a:bodyPr>
          <a:lstStyle/>
          <a:p>
            <a:pPr algn="ctr"/>
            <a:r>
              <a:rPr lang="en-US" sz="2800" b="1" dirty="0">
                <a:latin typeface="Nunito Sans" pitchFamily="2" charset="0"/>
              </a:rPr>
              <a:t>ENRP </a:t>
            </a:r>
            <a:br>
              <a:rPr lang="en-US" sz="2800" b="1" dirty="0">
                <a:latin typeface="Nunito Sans" pitchFamily="2" charset="0"/>
              </a:rPr>
            </a:br>
            <a:r>
              <a:rPr lang="en-US" sz="2800" b="1" dirty="0">
                <a:latin typeface="Nunito Sans" pitchFamily="2" charset="0"/>
              </a:rPr>
              <a:t>Proven Results</a:t>
            </a:r>
          </a:p>
        </p:txBody>
      </p:sp>
      <p:pic>
        <p:nvPicPr>
          <p:cNvPr id="4" name="Picture 3">
            <a:extLst>
              <a:ext uri="{FF2B5EF4-FFF2-40B4-BE49-F238E27FC236}">
                <a16:creationId xmlns:a16="http://schemas.microsoft.com/office/drawing/2014/main" id="{5F8E44A7-38A2-926D-D947-D877C9395D15}"/>
              </a:ext>
            </a:extLst>
          </p:cNvPr>
          <p:cNvPicPr>
            <a:picLocks noChangeAspect="1"/>
          </p:cNvPicPr>
          <p:nvPr/>
        </p:nvPicPr>
        <p:blipFill>
          <a:blip r:embed="rId3"/>
          <a:stretch>
            <a:fillRect/>
          </a:stretch>
        </p:blipFill>
        <p:spPr>
          <a:xfrm>
            <a:off x="3579019" y="342900"/>
            <a:ext cx="5334764" cy="4001072"/>
          </a:xfrm>
          <a:prstGeom prst="rect">
            <a:avLst/>
          </a:prstGeom>
          <a:noFill/>
        </p:spPr>
      </p:pic>
      <p:sp>
        <p:nvSpPr>
          <p:cNvPr id="16" name="Content Placeholder 3">
            <a:extLst>
              <a:ext uri="{FF2B5EF4-FFF2-40B4-BE49-F238E27FC236}">
                <a16:creationId xmlns:a16="http://schemas.microsoft.com/office/drawing/2014/main" id="{8EBF43ED-45FB-F10E-9EAE-ED0BF471AF31}"/>
              </a:ext>
            </a:extLst>
          </p:cNvPr>
          <p:cNvSpPr>
            <a:spLocks noGrp="1"/>
          </p:cNvSpPr>
          <p:nvPr>
            <p:ph type="body" sz="half" idx="2"/>
          </p:nvPr>
        </p:nvSpPr>
        <p:spPr>
          <a:xfrm>
            <a:off x="230217" y="1828800"/>
            <a:ext cx="3348802" cy="2572941"/>
          </a:xfrm>
        </p:spPr>
        <p:txBody>
          <a:bodyPr>
            <a:normAutofit/>
          </a:bodyPr>
          <a:lstStyle/>
          <a:p>
            <a:pPr marL="285750" indent="-285750">
              <a:buFont typeface="Arial" panose="020B0604020202020204" pitchFamily="34" charset="0"/>
              <a:buChar char="•"/>
            </a:pPr>
            <a:r>
              <a:rPr lang="en-US" sz="1600" dirty="0"/>
              <a:t>First hospital in ENRP</a:t>
            </a:r>
          </a:p>
          <a:p>
            <a:pPr marL="285750" indent="-285750">
              <a:buFont typeface="Arial" panose="020B0604020202020204" pitchFamily="34" charset="0"/>
              <a:buChar char="•"/>
            </a:pPr>
            <a:r>
              <a:rPr lang="en-US" sz="1600" dirty="0"/>
              <a:t>ENRP helped to decrease orientation time</a:t>
            </a:r>
          </a:p>
          <a:p>
            <a:pPr marL="285750" indent="-285750">
              <a:buFont typeface="Arial" panose="020B0604020202020204" pitchFamily="34" charset="0"/>
              <a:buChar char="•"/>
            </a:pPr>
            <a:r>
              <a:rPr lang="en-US" sz="1600" dirty="0"/>
              <a:t>Improved critical thinking</a:t>
            </a:r>
          </a:p>
          <a:p>
            <a:pPr marL="285750" indent="-285750">
              <a:buFont typeface="Arial" panose="020B0604020202020204" pitchFamily="34" charset="0"/>
              <a:buChar char="•"/>
            </a:pPr>
            <a:r>
              <a:rPr lang="en-US" sz="1600" dirty="0"/>
              <a:t>Improved new nurse retention</a:t>
            </a:r>
          </a:p>
          <a:p>
            <a:pPr marL="285750" indent="-285750">
              <a:buFont typeface="Arial" panose="020B0604020202020204" pitchFamily="34" charset="0"/>
              <a:buChar char="•"/>
            </a:pPr>
            <a:r>
              <a:rPr lang="en-US" sz="1600" u="sng" dirty="0"/>
              <a:t>Over 90% retention rate</a:t>
            </a:r>
          </a:p>
          <a:p>
            <a:pPr marL="285750" indent="-285750">
              <a:buFont typeface="Arial" panose="020B0604020202020204" pitchFamily="34" charset="0"/>
              <a:buChar char="•"/>
            </a:pPr>
            <a:r>
              <a:rPr lang="en-US" sz="1600" dirty="0"/>
              <a:t>Increase acuity of patients managed</a:t>
            </a:r>
          </a:p>
        </p:txBody>
      </p:sp>
    </p:spTree>
    <p:extLst>
      <p:ext uri="{BB962C8B-B14F-4D97-AF65-F5344CB8AC3E}">
        <p14:creationId xmlns:p14="http://schemas.microsoft.com/office/powerpoint/2010/main" val="4276464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A1B2-002D-3184-0016-7DEED146F8C2}"/>
              </a:ext>
            </a:extLst>
          </p:cNvPr>
          <p:cNvSpPr>
            <a:spLocks noGrp="1"/>
          </p:cNvSpPr>
          <p:nvPr>
            <p:ph type="title"/>
          </p:nvPr>
        </p:nvSpPr>
        <p:spPr>
          <a:xfrm>
            <a:off x="6468894" y="959298"/>
            <a:ext cx="2532434" cy="2693092"/>
          </a:xfrm>
        </p:spPr>
        <p:txBody>
          <a:bodyPr>
            <a:normAutofit/>
          </a:bodyPr>
          <a:lstStyle/>
          <a:p>
            <a:pPr algn="ctr"/>
            <a:r>
              <a:rPr lang="en-US" dirty="0"/>
              <a:t>Huntsville Hospital Resident Feedback</a:t>
            </a:r>
          </a:p>
        </p:txBody>
      </p:sp>
      <p:graphicFrame>
        <p:nvGraphicFramePr>
          <p:cNvPr id="5" name="Diagram 4">
            <a:extLst>
              <a:ext uri="{FF2B5EF4-FFF2-40B4-BE49-F238E27FC236}">
                <a16:creationId xmlns:a16="http://schemas.microsoft.com/office/drawing/2014/main" id="{D4095A3F-4299-194A-4128-D707AA778968}"/>
              </a:ext>
            </a:extLst>
          </p:cNvPr>
          <p:cNvGraphicFramePr/>
          <p:nvPr>
            <p:extLst>
              <p:ext uri="{D42A27DB-BD31-4B8C-83A1-F6EECF244321}">
                <p14:modId xmlns:p14="http://schemas.microsoft.com/office/powerpoint/2010/main" val="432497768"/>
              </p:ext>
            </p:extLst>
          </p:nvPr>
        </p:nvGraphicFramePr>
        <p:xfrm>
          <a:off x="142672" y="27384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741723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7E79-F768-726F-7571-54F117D4E99D}"/>
              </a:ext>
            </a:extLst>
          </p:cNvPr>
          <p:cNvSpPr>
            <a:spLocks noGrp="1"/>
          </p:cNvSpPr>
          <p:nvPr>
            <p:ph type="title"/>
          </p:nvPr>
        </p:nvSpPr>
        <p:spPr>
          <a:xfrm>
            <a:off x="628650" y="244569"/>
            <a:ext cx="7886700" cy="994173"/>
          </a:xfrm>
        </p:spPr>
        <p:txBody>
          <a:bodyPr/>
          <a:lstStyle/>
          <a:p>
            <a:pPr algn="ctr"/>
            <a:r>
              <a:rPr lang="en-US" dirty="0"/>
              <a:t>Data Translation</a:t>
            </a:r>
          </a:p>
        </p:txBody>
      </p:sp>
      <p:sp>
        <p:nvSpPr>
          <p:cNvPr id="3" name="Text Placeholder 2">
            <a:extLst>
              <a:ext uri="{FF2B5EF4-FFF2-40B4-BE49-F238E27FC236}">
                <a16:creationId xmlns:a16="http://schemas.microsoft.com/office/drawing/2014/main" id="{45AE30E0-25E2-05E2-2019-BFC77E66C430}"/>
              </a:ext>
            </a:extLst>
          </p:cNvPr>
          <p:cNvSpPr>
            <a:spLocks noGrp="1"/>
          </p:cNvSpPr>
          <p:nvPr>
            <p:ph type="body" idx="1"/>
          </p:nvPr>
        </p:nvSpPr>
        <p:spPr>
          <a:xfrm>
            <a:off x="323850" y="1501888"/>
            <a:ext cx="7886700" cy="2899955"/>
          </a:xfrm>
        </p:spPr>
        <p:txBody>
          <a:bodyPr/>
          <a:lstStyle/>
          <a:p>
            <a:r>
              <a:rPr lang="en-US" dirty="0"/>
              <a:t>Evidence of program effectiveness</a:t>
            </a:r>
          </a:p>
          <a:p>
            <a:r>
              <a:rPr lang="en-US" dirty="0"/>
              <a:t>Translation to improved patient outcomes</a:t>
            </a:r>
          </a:p>
          <a:p>
            <a:r>
              <a:rPr lang="en-US" dirty="0"/>
              <a:t>Staff competency</a:t>
            </a:r>
          </a:p>
          <a:p>
            <a:r>
              <a:rPr lang="en-US" dirty="0"/>
              <a:t>Staff retention</a:t>
            </a:r>
          </a:p>
          <a:p>
            <a:r>
              <a:rPr lang="en-US" dirty="0"/>
              <a:t>Operational efficiency</a:t>
            </a:r>
          </a:p>
          <a:p>
            <a:r>
              <a:rPr lang="en-US" dirty="0"/>
              <a:t>Enhanced organization reputation</a:t>
            </a:r>
          </a:p>
          <a:p>
            <a:r>
              <a:rPr lang="en-US" dirty="0"/>
              <a:t>Compliance with standards and accreditation</a:t>
            </a:r>
          </a:p>
        </p:txBody>
      </p:sp>
      <p:pic>
        <p:nvPicPr>
          <p:cNvPr id="1026" name="Picture 2" descr="science, hospital and women on computer for research, medical report and data analytics in laboratory. healthcare, teamwork and female scientist in discussion for analysis, results and biotechnology - data nurse stock pictures, royalty-free photos &amp; images">
            <a:extLst>
              <a:ext uri="{FF2B5EF4-FFF2-40B4-BE49-F238E27FC236}">
                <a16:creationId xmlns:a16="http://schemas.microsoft.com/office/drawing/2014/main" id="{0876F55C-FF2B-67B7-7A86-0B448A9D8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588" y="1501888"/>
            <a:ext cx="4054212" cy="213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5876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FF000D-2941-7C3A-3013-1ABD6087028F}"/>
              </a:ext>
            </a:extLst>
          </p:cNvPr>
          <p:cNvSpPr>
            <a:spLocks noGrp="1"/>
          </p:cNvSpPr>
          <p:nvPr>
            <p:ph type="body" sz="quarter" idx="1"/>
          </p:nvPr>
        </p:nvSpPr>
        <p:spPr>
          <a:xfrm>
            <a:off x="1044677" y="2052600"/>
            <a:ext cx="6858000" cy="1241822"/>
          </a:xfrm>
        </p:spPr>
        <p:txBody>
          <a:bodyPr>
            <a:normAutofit/>
          </a:bodyPr>
          <a:lstStyle/>
          <a:p>
            <a:r>
              <a:rPr lang="en-US" sz="5400" b="1" dirty="0"/>
              <a:t>Assessment</a:t>
            </a:r>
          </a:p>
        </p:txBody>
      </p:sp>
    </p:spTree>
    <p:extLst>
      <p:ext uri="{BB962C8B-B14F-4D97-AF65-F5344CB8AC3E}">
        <p14:creationId xmlns:p14="http://schemas.microsoft.com/office/powerpoint/2010/main" val="334759352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olden award sport medal for winners with blue ribbon - value proposition icon stock pictures, royalty-free photos &amp; images">
            <a:extLst>
              <a:ext uri="{FF2B5EF4-FFF2-40B4-BE49-F238E27FC236}">
                <a16:creationId xmlns:a16="http://schemas.microsoft.com/office/drawing/2014/main" id="{D298DDA3-4DDC-CC8C-9C00-22F0079E0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840" y="991630"/>
            <a:ext cx="2913752" cy="29137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44B650-6E1B-A87A-388D-D8D1F5ADCE20}"/>
              </a:ext>
            </a:extLst>
          </p:cNvPr>
          <p:cNvSpPr>
            <a:spLocks noGrp="1"/>
          </p:cNvSpPr>
          <p:nvPr>
            <p:ph type="title"/>
          </p:nvPr>
        </p:nvSpPr>
        <p:spPr>
          <a:xfrm>
            <a:off x="628650" y="86574"/>
            <a:ext cx="7886700" cy="714275"/>
          </a:xfrm>
        </p:spPr>
        <p:txBody>
          <a:bodyPr anchor="ctr">
            <a:normAutofit/>
          </a:bodyPr>
          <a:lstStyle/>
          <a:p>
            <a:pPr algn="ctr"/>
            <a:r>
              <a:rPr lang="en-US"/>
              <a:t>Value Proposition</a:t>
            </a:r>
          </a:p>
        </p:txBody>
      </p:sp>
      <p:graphicFrame>
        <p:nvGraphicFramePr>
          <p:cNvPr id="4" name="Diagram 3">
            <a:extLst>
              <a:ext uri="{FF2B5EF4-FFF2-40B4-BE49-F238E27FC236}">
                <a16:creationId xmlns:a16="http://schemas.microsoft.com/office/drawing/2014/main" id="{8844DFB2-4815-9D9B-2B3F-225F47BA9F1A}"/>
              </a:ext>
            </a:extLst>
          </p:cNvPr>
          <p:cNvGraphicFramePr/>
          <p:nvPr/>
        </p:nvGraphicFramePr>
        <p:xfrm>
          <a:off x="448963" y="887422"/>
          <a:ext cx="5473013" cy="3747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233170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686F6-B3C4-AB6B-97EB-4B19F3CF3916}"/>
              </a:ext>
            </a:extLst>
          </p:cNvPr>
          <p:cNvSpPr>
            <a:spLocks noGrp="1"/>
          </p:cNvSpPr>
          <p:nvPr>
            <p:ph type="title"/>
          </p:nvPr>
        </p:nvSpPr>
        <p:spPr>
          <a:xfrm>
            <a:off x="628650" y="344897"/>
            <a:ext cx="7886700" cy="753445"/>
          </a:xfrm>
        </p:spPr>
        <p:txBody>
          <a:bodyPr vert="horz" lIns="91440" tIns="45720" rIns="91440" bIns="45720" rtlCol="0" anchor="ctr">
            <a:normAutofit/>
          </a:bodyPr>
          <a:lstStyle/>
          <a:p>
            <a:pPr algn="ctr" defTabSz="914400"/>
            <a:r>
              <a:rPr lang="en-US" sz="4400" kern="1200">
                <a:solidFill>
                  <a:srgbClr val="FFFFFF"/>
                </a:solidFill>
                <a:latin typeface="+mj-lt"/>
                <a:ea typeface="+mj-ea"/>
                <a:cs typeface="+mj-cs"/>
              </a:rPr>
              <a:t>Key Features of ENRP</a:t>
            </a:r>
          </a:p>
        </p:txBody>
      </p:sp>
      <p:sp>
        <p:nvSpPr>
          <p:cNvPr id="28" name="Rectangle: Rounded Corners 2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190977"/>
            <a:ext cx="8274756" cy="3576285"/>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18CFB75-F4E2-AEA9-3495-5B47B970D12A}"/>
              </a:ext>
            </a:extLst>
          </p:cNvPr>
          <p:cNvGraphicFramePr>
            <a:graphicFrameLocks noGrp="1"/>
          </p:cNvGraphicFramePr>
          <p:nvPr>
            <p:ph sz="quarter" idx="10"/>
            <p:extLst>
              <p:ext uri="{D42A27DB-BD31-4B8C-83A1-F6EECF244321}">
                <p14:modId xmlns:p14="http://schemas.microsoft.com/office/powerpoint/2010/main" val="1582161533"/>
              </p:ext>
            </p:extLst>
          </p:nvPr>
        </p:nvGraphicFramePr>
        <p:xfrm>
          <a:off x="628650" y="1350683"/>
          <a:ext cx="7886700" cy="3263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407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44B650-6E1B-A87A-388D-D8D1F5ADCE20}"/>
              </a:ext>
            </a:extLst>
          </p:cNvPr>
          <p:cNvSpPr>
            <a:spLocks noGrp="1"/>
          </p:cNvSpPr>
          <p:nvPr>
            <p:ph type="title"/>
          </p:nvPr>
        </p:nvSpPr>
        <p:spPr>
          <a:xfrm>
            <a:off x="466344" y="870966"/>
            <a:ext cx="2702052" cy="3394710"/>
          </a:xfrm>
        </p:spPr>
        <p:txBody>
          <a:bodyPr>
            <a:normAutofit/>
          </a:bodyPr>
          <a:lstStyle/>
          <a:p>
            <a:r>
              <a:rPr lang="en-US" sz="3000" b="1"/>
              <a:t>Cost Efficiency</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11146"/>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2">
            <a:extLst>
              <a:ext uri="{FF2B5EF4-FFF2-40B4-BE49-F238E27FC236}">
                <a16:creationId xmlns:a16="http://schemas.microsoft.com/office/drawing/2014/main" id="{12522AF8-6511-B929-9470-2602014EF5D5}"/>
              </a:ext>
            </a:extLst>
          </p:cNvPr>
          <p:cNvGraphicFramePr>
            <a:graphicFrameLocks noGrp="1"/>
          </p:cNvGraphicFramePr>
          <p:nvPr>
            <p:ph idx="1"/>
            <p:extLst>
              <p:ext uri="{D42A27DB-BD31-4B8C-83A1-F6EECF244321}">
                <p14:modId xmlns:p14="http://schemas.microsoft.com/office/powerpoint/2010/main" val="528788671"/>
              </p:ext>
            </p:extLst>
          </p:nvPr>
        </p:nvGraphicFramePr>
        <p:xfrm>
          <a:off x="3977640" y="507492"/>
          <a:ext cx="4773168" cy="4135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354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lose up photo of red large letters spelling emergency - emergency department stock pictures, royalty-free photos &amp; images">
            <a:extLst>
              <a:ext uri="{FF2B5EF4-FFF2-40B4-BE49-F238E27FC236}">
                <a16:creationId xmlns:a16="http://schemas.microsoft.com/office/drawing/2014/main" id="{B591DCB1-7058-EF4C-E694-106981F63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06" r="4678"/>
          <a:stretch/>
        </p:blipFill>
        <p:spPr bwMode="auto">
          <a:xfrm>
            <a:off x="20" y="10"/>
            <a:ext cx="7252212" cy="51434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2F4B232-D046-CD08-9031-1ECD219AEFCE}"/>
              </a:ext>
            </a:extLst>
          </p:cNvPr>
          <p:cNvSpPr>
            <a:spLocks noGrp="1"/>
          </p:cNvSpPr>
          <p:nvPr>
            <p:ph type="title"/>
          </p:nvPr>
        </p:nvSpPr>
        <p:spPr>
          <a:xfrm>
            <a:off x="6153674" y="200358"/>
            <a:ext cx="2866642" cy="1424934"/>
          </a:xfrm>
        </p:spPr>
        <p:txBody>
          <a:bodyPr>
            <a:normAutofit/>
          </a:bodyPr>
          <a:lstStyle/>
          <a:p>
            <a:pPr algn="ctr"/>
            <a:r>
              <a:rPr lang="en-US" sz="2600" b="1" dirty="0"/>
              <a:t>[Name of Hospital] Emergency Department</a:t>
            </a:r>
          </a:p>
        </p:txBody>
      </p:sp>
      <p:sp>
        <p:nvSpPr>
          <p:cNvPr id="6" name="Content Placeholder 5">
            <a:extLst>
              <a:ext uri="{FF2B5EF4-FFF2-40B4-BE49-F238E27FC236}">
                <a16:creationId xmlns:a16="http://schemas.microsoft.com/office/drawing/2014/main" id="{ACDDB5DD-C71E-9F5E-4057-7733D7787D42}"/>
              </a:ext>
            </a:extLst>
          </p:cNvPr>
          <p:cNvSpPr>
            <a:spLocks noGrp="1"/>
          </p:cNvSpPr>
          <p:nvPr>
            <p:ph idx="1"/>
          </p:nvPr>
        </p:nvSpPr>
        <p:spPr>
          <a:xfrm>
            <a:off x="6276213" y="1836128"/>
            <a:ext cx="2635775" cy="3107014"/>
          </a:xfrm>
        </p:spPr>
        <p:txBody>
          <a:bodyPr>
            <a:normAutofit/>
          </a:bodyPr>
          <a:lstStyle/>
          <a:p>
            <a:r>
              <a:rPr lang="en-US" sz="2000" b="1" dirty="0"/>
              <a:t>Current issues:</a:t>
            </a:r>
          </a:p>
          <a:p>
            <a:pPr lvl="1"/>
            <a:r>
              <a:rPr lang="en-US" sz="2000" dirty="0"/>
              <a:t>High turnover rate</a:t>
            </a:r>
          </a:p>
          <a:p>
            <a:pPr lvl="1"/>
            <a:r>
              <a:rPr lang="en-US" sz="2000" dirty="0"/>
              <a:t>Nurse burnout</a:t>
            </a:r>
          </a:p>
          <a:p>
            <a:pPr lvl="1"/>
            <a:r>
              <a:rPr lang="en-US" sz="2000" dirty="0"/>
              <a:t>Need for stronger clinical judgement for new ED nurses</a:t>
            </a:r>
          </a:p>
        </p:txBody>
      </p:sp>
    </p:spTree>
    <p:extLst>
      <p:ext uri="{BB962C8B-B14F-4D97-AF65-F5344CB8AC3E}">
        <p14:creationId xmlns:p14="http://schemas.microsoft.com/office/powerpoint/2010/main" val="2125574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B650-6E1B-A87A-388D-D8D1F5ADCE20}"/>
              </a:ext>
            </a:extLst>
          </p:cNvPr>
          <p:cNvSpPr>
            <a:spLocks noGrp="1"/>
          </p:cNvSpPr>
          <p:nvPr>
            <p:ph type="title"/>
          </p:nvPr>
        </p:nvSpPr>
        <p:spPr>
          <a:xfrm>
            <a:off x="423081" y="1870632"/>
            <a:ext cx="3508328" cy="994172"/>
          </a:xfrm>
        </p:spPr>
        <p:txBody>
          <a:bodyPr>
            <a:normAutofit/>
          </a:bodyPr>
          <a:lstStyle/>
          <a:p>
            <a:pPr algn="ctr"/>
            <a:r>
              <a:rPr lang="en-US" sz="3000" b="1" dirty="0"/>
              <a:t>Organizational Benefits</a:t>
            </a:r>
          </a:p>
        </p:txBody>
      </p:sp>
      <p:graphicFrame>
        <p:nvGraphicFramePr>
          <p:cNvPr id="5" name="Content Placeholder 2">
            <a:extLst>
              <a:ext uri="{FF2B5EF4-FFF2-40B4-BE49-F238E27FC236}">
                <a16:creationId xmlns:a16="http://schemas.microsoft.com/office/drawing/2014/main" id="{5FEB9A3E-4337-819C-3454-CF41F562C3F6}"/>
              </a:ext>
            </a:extLst>
          </p:cNvPr>
          <p:cNvGraphicFramePr>
            <a:graphicFrameLocks noGrp="1"/>
          </p:cNvGraphicFramePr>
          <p:nvPr>
            <p:ph idx="4294967295"/>
            <p:extLst>
              <p:ext uri="{D42A27DB-BD31-4B8C-83A1-F6EECF244321}">
                <p14:modId xmlns:p14="http://schemas.microsoft.com/office/powerpoint/2010/main" val="474527357"/>
              </p:ext>
            </p:extLst>
          </p:nvPr>
        </p:nvGraphicFramePr>
        <p:xfrm>
          <a:off x="3480179" y="109182"/>
          <a:ext cx="5663821" cy="4485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465471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FF000D-2941-7C3A-3013-1ABD6087028F}"/>
              </a:ext>
            </a:extLst>
          </p:cNvPr>
          <p:cNvSpPr>
            <a:spLocks noGrp="1"/>
          </p:cNvSpPr>
          <p:nvPr>
            <p:ph type="body" sz="quarter" idx="1"/>
          </p:nvPr>
        </p:nvSpPr>
        <p:spPr>
          <a:xfrm>
            <a:off x="1044677" y="2052600"/>
            <a:ext cx="6858000" cy="1241822"/>
          </a:xfrm>
        </p:spPr>
        <p:txBody>
          <a:bodyPr>
            <a:normAutofit/>
          </a:bodyPr>
          <a:lstStyle/>
          <a:p>
            <a:r>
              <a:rPr lang="en-US" sz="5400" b="1" dirty="0"/>
              <a:t>Recommendation</a:t>
            </a:r>
          </a:p>
        </p:txBody>
      </p:sp>
    </p:spTree>
    <p:extLst>
      <p:ext uri="{BB962C8B-B14F-4D97-AF65-F5344CB8AC3E}">
        <p14:creationId xmlns:p14="http://schemas.microsoft.com/office/powerpoint/2010/main" val="93426123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3704D-16BC-6509-F126-1D754EEB3C69}"/>
              </a:ext>
            </a:extLst>
          </p:cNvPr>
          <p:cNvSpPr>
            <a:spLocks noGrp="1"/>
          </p:cNvSpPr>
          <p:nvPr>
            <p:ph type="title"/>
          </p:nvPr>
        </p:nvSpPr>
        <p:spPr>
          <a:xfrm>
            <a:off x="628650" y="417891"/>
            <a:ext cx="7886700" cy="850124"/>
          </a:xfrm>
        </p:spPr>
        <p:txBody>
          <a:bodyPr>
            <a:normAutofit/>
          </a:bodyPr>
          <a:lstStyle/>
          <a:p>
            <a:pPr algn="ctr"/>
            <a:r>
              <a:rPr lang="en-US" sz="2700" b="1"/>
              <a:t>A Strategic Investment in Nursing Excellence Through Professional Association ENRP</a:t>
            </a:r>
          </a:p>
        </p:txBody>
      </p:sp>
      <p:graphicFrame>
        <p:nvGraphicFramePr>
          <p:cNvPr id="4" name="Content Placeholder 3">
            <a:extLst>
              <a:ext uri="{FF2B5EF4-FFF2-40B4-BE49-F238E27FC236}">
                <a16:creationId xmlns:a16="http://schemas.microsoft.com/office/drawing/2014/main" id="{6E557250-6E47-1388-BA2E-2D82776A9C80}"/>
              </a:ext>
            </a:extLst>
          </p:cNvPr>
          <p:cNvGraphicFramePr>
            <a:graphicFrameLocks noGrp="1"/>
          </p:cNvGraphicFramePr>
          <p:nvPr>
            <p:ph idx="1"/>
            <p:extLst>
              <p:ext uri="{D42A27DB-BD31-4B8C-83A1-F6EECF244321}">
                <p14:modId xmlns:p14="http://schemas.microsoft.com/office/powerpoint/2010/main" val="1038066959"/>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0276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EA931-0677-8D58-6C0D-E7E14DAC98FF}"/>
              </a:ext>
            </a:extLst>
          </p:cNvPr>
          <p:cNvSpPr>
            <a:spLocks noGrp="1"/>
          </p:cNvSpPr>
          <p:nvPr>
            <p:ph type="title"/>
          </p:nvPr>
        </p:nvSpPr>
        <p:spPr>
          <a:xfrm>
            <a:off x="628650" y="344897"/>
            <a:ext cx="7886700" cy="753445"/>
          </a:xfrm>
        </p:spPr>
        <p:txBody>
          <a:bodyPr>
            <a:normAutofit/>
          </a:bodyPr>
          <a:lstStyle/>
          <a:p>
            <a:pPr algn="ctr"/>
            <a:r>
              <a:rPr lang="en-US" b="1">
                <a:solidFill>
                  <a:srgbClr val="FFFFFF"/>
                </a:solidFill>
              </a:rPr>
              <a:t>Conclusion</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190977"/>
            <a:ext cx="8274756" cy="3576285"/>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40B9B65-641C-B9CC-DC3C-66946F0D5CB4}"/>
              </a:ext>
            </a:extLst>
          </p:cNvPr>
          <p:cNvGraphicFramePr>
            <a:graphicFrameLocks noGrp="1"/>
          </p:cNvGraphicFramePr>
          <p:nvPr>
            <p:ph idx="1"/>
            <p:extLst>
              <p:ext uri="{D42A27DB-BD31-4B8C-83A1-F6EECF244321}">
                <p14:modId xmlns:p14="http://schemas.microsoft.com/office/powerpoint/2010/main" val="4094913550"/>
              </p:ext>
            </p:extLst>
          </p:nvPr>
        </p:nvGraphicFramePr>
        <p:xfrm>
          <a:off x="628650" y="1350683"/>
          <a:ext cx="7886700" cy="3263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9123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24EB-E45C-AF62-F86F-38DD45EA7EF7}"/>
              </a:ext>
            </a:extLst>
          </p:cNvPr>
          <p:cNvSpPr>
            <a:spLocks noGrp="1"/>
          </p:cNvSpPr>
          <p:nvPr>
            <p:ph type="title"/>
          </p:nvPr>
        </p:nvSpPr>
        <p:spPr>
          <a:xfrm>
            <a:off x="628650" y="273845"/>
            <a:ext cx="7886700" cy="512896"/>
          </a:xfrm>
        </p:spPr>
        <p:txBody>
          <a:bodyPr anchor="ctr">
            <a:normAutofit/>
          </a:bodyPr>
          <a:lstStyle/>
          <a:p>
            <a:pPr algn="ctr"/>
            <a:r>
              <a:rPr lang="en-US" dirty="0"/>
              <a:t>The Current State of Emergency Nursing</a:t>
            </a:r>
          </a:p>
        </p:txBody>
      </p:sp>
      <p:sp>
        <p:nvSpPr>
          <p:cNvPr id="12" name="TextBox 11">
            <a:extLst>
              <a:ext uri="{FF2B5EF4-FFF2-40B4-BE49-F238E27FC236}">
                <a16:creationId xmlns:a16="http://schemas.microsoft.com/office/drawing/2014/main" id="{44C1D491-E31B-8553-30F3-171A193F92C8}"/>
              </a:ext>
            </a:extLst>
          </p:cNvPr>
          <p:cNvSpPr txBox="1"/>
          <p:nvPr/>
        </p:nvSpPr>
        <p:spPr>
          <a:xfrm>
            <a:off x="0" y="4024512"/>
            <a:ext cx="1862941" cy="784830"/>
          </a:xfrm>
          <a:prstGeom prst="rect">
            <a:avLst/>
          </a:prstGeom>
          <a:noFill/>
        </p:spPr>
        <p:txBody>
          <a:bodyPr wrap="square" rtlCol="0">
            <a:spAutoFit/>
          </a:bodyPr>
          <a:lstStyle/>
          <a:p>
            <a:r>
              <a:rPr lang="en-US" sz="750" dirty="0"/>
              <a:t>Nursing Solutions, Inc. (2024). NSI National Health Care Retention &amp; RN Staffing Report. https://www.nsinursingsolutions.com/Documents/Library/NSI_National_Health_Care_Retention_Report.pdf</a:t>
            </a:r>
          </a:p>
        </p:txBody>
      </p:sp>
      <p:pic>
        <p:nvPicPr>
          <p:cNvPr id="8" name="Picture 7">
            <a:extLst>
              <a:ext uri="{FF2B5EF4-FFF2-40B4-BE49-F238E27FC236}">
                <a16:creationId xmlns:a16="http://schemas.microsoft.com/office/drawing/2014/main" id="{30076834-6E07-1D24-BF40-D54743B06026}"/>
              </a:ext>
            </a:extLst>
          </p:cNvPr>
          <p:cNvPicPr>
            <a:picLocks noChangeAspect="1"/>
          </p:cNvPicPr>
          <p:nvPr/>
        </p:nvPicPr>
        <p:blipFill>
          <a:blip r:embed="rId3"/>
          <a:stretch>
            <a:fillRect/>
          </a:stretch>
        </p:blipFill>
        <p:spPr>
          <a:xfrm>
            <a:off x="2110803" y="835370"/>
            <a:ext cx="4209195" cy="3945647"/>
          </a:xfrm>
          <a:prstGeom prst="rect">
            <a:avLst/>
          </a:prstGeom>
        </p:spPr>
      </p:pic>
      <p:sp>
        <p:nvSpPr>
          <p:cNvPr id="10" name="Arrow: Left 9">
            <a:extLst>
              <a:ext uri="{FF2B5EF4-FFF2-40B4-BE49-F238E27FC236}">
                <a16:creationId xmlns:a16="http://schemas.microsoft.com/office/drawing/2014/main" id="{8914D7E3-014E-660B-C692-8DF9437450DF}"/>
              </a:ext>
            </a:extLst>
          </p:cNvPr>
          <p:cNvSpPr/>
          <p:nvPr/>
        </p:nvSpPr>
        <p:spPr>
          <a:xfrm>
            <a:off x="5993565" y="3824552"/>
            <a:ext cx="2174669" cy="199960"/>
          </a:xfrm>
          <a:prstGeom prst="leftArrow">
            <a:avLst/>
          </a:prstGeom>
          <a:solidFill>
            <a:srgbClr val="333366"/>
          </a:solidFill>
          <a:ln>
            <a:solidFill>
              <a:srgbClr val="2900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3974565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B969CA-13F1-4B6F-9BBC-9A3C0BCED337}"/>
              </a:ext>
            </a:extLst>
          </p:cNvPr>
          <p:cNvPicPr>
            <a:picLocks noGrp="1" noChangeAspect="1"/>
          </p:cNvPicPr>
          <p:nvPr>
            <p:ph idx="4294967295"/>
          </p:nvPr>
        </p:nvPicPr>
        <p:blipFill>
          <a:blip r:embed="rId3"/>
          <a:stretch>
            <a:fillRect/>
          </a:stretch>
        </p:blipFill>
        <p:spPr>
          <a:xfrm>
            <a:off x="917575" y="415925"/>
            <a:ext cx="8226425" cy="4044950"/>
          </a:xfrm>
        </p:spPr>
      </p:pic>
      <p:sp>
        <p:nvSpPr>
          <p:cNvPr id="6" name="TextBox 5">
            <a:extLst>
              <a:ext uri="{FF2B5EF4-FFF2-40B4-BE49-F238E27FC236}">
                <a16:creationId xmlns:a16="http://schemas.microsoft.com/office/drawing/2014/main" id="{CC409DA7-D38A-77AA-B189-1B5EB5CB303A}"/>
              </a:ext>
            </a:extLst>
          </p:cNvPr>
          <p:cNvSpPr txBox="1"/>
          <p:nvPr/>
        </p:nvSpPr>
        <p:spPr>
          <a:xfrm>
            <a:off x="690254" y="4260273"/>
            <a:ext cx="8001000" cy="323165"/>
          </a:xfrm>
          <a:prstGeom prst="rect">
            <a:avLst/>
          </a:prstGeom>
          <a:noFill/>
        </p:spPr>
        <p:txBody>
          <a:bodyPr wrap="square" rtlCol="0">
            <a:spAutoFit/>
          </a:bodyPr>
          <a:lstStyle/>
          <a:p>
            <a:r>
              <a:rPr lang="en-US" sz="750" dirty="0"/>
              <a:t>Nursing Solutions, Inc. (2024). NSI National Health Care Retention &amp; RN Staffing Report. https://www.nsinursingsolutions.com/Documents/Library/NSI_National_Health_Care_Retention_Report.pdf</a:t>
            </a:r>
          </a:p>
        </p:txBody>
      </p:sp>
    </p:spTree>
    <p:extLst>
      <p:ext uri="{BB962C8B-B14F-4D97-AF65-F5344CB8AC3E}">
        <p14:creationId xmlns:p14="http://schemas.microsoft.com/office/powerpoint/2010/main" val="29670655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7E842-25F2-8C53-F56A-CB7C86B6918D}"/>
              </a:ext>
            </a:extLst>
          </p:cNvPr>
          <p:cNvSpPr>
            <a:spLocks noGrp="1"/>
          </p:cNvSpPr>
          <p:nvPr>
            <p:ph type="title"/>
          </p:nvPr>
        </p:nvSpPr>
        <p:spPr>
          <a:xfrm>
            <a:off x="480060" y="244026"/>
            <a:ext cx="3276451" cy="1467631"/>
          </a:xfrm>
        </p:spPr>
        <p:txBody>
          <a:bodyPr anchor="b">
            <a:normAutofit/>
          </a:bodyPr>
          <a:lstStyle/>
          <a:p>
            <a:r>
              <a:rPr lang="en-US" sz="3800" b="1" dirty="0"/>
              <a:t>Reasons for Leaving the ED</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157C1F-3E2E-19C9-EF13-E9FEF826540E}"/>
              </a:ext>
            </a:extLst>
          </p:cNvPr>
          <p:cNvSpPr>
            <a:spLocks noGrp="1"/>
          </p:cNvSpPr>
          <p:nvPr>
            <p:ph idx="1"/>
          </p:nvPr>
        </p:nvSpPr>
        <p:spPr>
          <a:xfrm>
            <a:off x="259308" y="2154674"/>
            <a:ext cx="3403444" cy="2975110"/>
          </a:xfrm>
        </p:spPr>
        <p:txBody>
          <a:bodyPr>
            <a:normAutofit/>
          </a:bodyPr>
          <a:lstStyle/>
          <a:p>
            <a:r>
              <a:rPr lang="en-US" sz="1400" dirty="0">
                <a:latin typeface="Arial" panose="020B0604020202020204" pitchFamily="34" charset="0"/>
                <a:cs typeface="Arial" panose="020B0604020202020204" pitchFamily="34" charset="0"/>
              </a:rPr>
              <a:t>High-stress environment</a:t>
            </a:r>
          </a:p>
          <a:p>
            <a:r>
              <a:rPr lang="en-US" sz="1400" dirty="0">
                <a:latin typeface="Arial" panose="020B0604020202020204" pitchFamily="34" charset="0"/>
                <a:cs typeface="Arial" panose="020B0604020202020204" pitchFamily="34" charset="0"/>
              </a:rPr>
              <a:t>Long and unpredictable hours</a:t>
            </a:r>
          </a:p>
          <a:p>
            <a:r>
              <a:rPr lang="en-US" sz="1400" dirty="0">
                <a:latin typeface="Arial" panose="020B0604020202020204" pitchFamily="34" charset="0"/>
                <a:cs typeface="Arial" panose="020B0604020202020204" pitchFamily="34" charset="0"/>
              </a:rPr>
              <a:t>Lack of support</a:t>
            </a:r>
          </a:p>
          <a:p>
            <a:r>
              <a:rPr lang="en-US" sz="1400" dirty="0">
                <a:latin typeface="Arial" panose="020B0604020202020204" pitchFamily="34" charset="0"/>
                <a:cs typeface="Arial" panose="020B0604020202020204" pitchFamily="34" charset="0"/>
              </a:rPr>
              <a:t>Workplace culture</a:t>
            </a:r>
          </a:p>
          <a:p>
            <a:r>
              <a:rPr lang="en-US" sz="1400" dirty="0">
                <a:latin typeface="Arial" panose="020B0604020202020204" pitchFamily="34" charset="0"/>
                <a:cs typeface="Arial" panose="020B0604020202020204" pitchFamily="34" charset="0"/>
              </a:rPr>
              <a:t>Leadership</a:t>
            </a:r>
          </a:p>
          <a:p>
            <a:r>
              <a:rPr lang="en-US" sz="1400" dirty="0">
                <a:latin typeface="Arial" panose="020B0604020202020204" pitchFamily="34" charset="0"/>
                <a:cs typeface="Arial" panose="020B0604020202020204" pitchFamily="34" charset="0"/>
              </a:rPr>
              <a:t>Limited professional development</a:t>
            </a:r>
          </a:p>
          <a:p>
            <a:r>
              <a:rPr lang="en-US" sz="1400" dirty="0">
                <a:latin typeface="Arial" panose="020B0604020202020204" pitchFamily="34" charset="0"/>
                <a:cs typeface="Arial" panose="020B0604020202020204" pitchFamily="34" charset="0"/>
              </a:rPr>
              <a:t>Compensation and benefits</a:t>
            </a:r>
          </a:p>
          <a:p>
            <a:r>
              <a:rPr lang="en-US" sz="1400" dirty="0">
                <a:latin typeface="Arial" panose="020B0604020202020204" pitchFamily="34" charset="0"/>
                <a:cs typeface="Arial" panose="020B0604020202020204" pitchFamily="34" charset="0"/>
              </a:rPr>
              <a:t>Safety concerns</a:t>
            </a:r>
          </a:p>
          <a:p>
            <a:r>
              <a:rPr lang="en-US" sz="1400" dirty="0">
                <a:latin typeface="Arial" panose="020B0604020202020204" pitchFamily="34" charset="0"/>
                <a:cs typeface="Arial" panose="020B0604020202020204" pitchFamily="34" charset="0"/>
              </a:rPr>
              <a:t>Job dissatisfaction, moral distress</a:t>
            </a:r>
          </a:p>
          <a:p>
            <a:endParaRPr lang="en-US" sz="1200" dirty="0"/>
          </a:p>
        </p:txBody>
      </p:sp>
      <p:pic>
        <p:nvPicPr>
          <p:cNvPr id="4" name="Picture 2" descr="two healthcare professionals in conversation - nurse tired stock pictures, royalty-free photos &amp; images">
            <a:extLst>
              <a:ext uri="{FF2B5EF4-FFF2-40B4-BE49-F238E27FC236}">
                <a16:creationId xmlns:a16="http://schemas.microsoft.com/office/drawing/2014/main" id="{6E8CDC3D-E6FE-68BE-E4D6-1AC43CE68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38" r="31009"/>
          <a:stretch/>
        </p:blipFill>
        <p:spPr bwMode="auto">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71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24EB-E45C-AF62-F86F-38DD45EA7EF7}"/>
              </a:ext>
            </a:extLst>
          </p:cNvPr>
          <p:cNvSpPr>
            <a:spLocks noGrp="1"/>
          </p:cNvSpPr>
          <p:nvPr>
            <p:ph type="title"/>
          </p:nvPr>
        </p:nvSpPr>
        <p:spPr>
          <a:xfrm>
            <a:off x="689139" y="318466"/>
            <a:ext cx="7886700" cy="327414"/>
          </a:xfrm>
        </p:spPr>
        <p:txBody>
          <a:bodyPr anchor="ctr">
            <a:normAutofit fontScale="90000"/>
          </a:bodyPr>
          <a:lstStyle/>
          <a:p>
            <a:pPr algn="ctr"/>
            <a:r>
              <a:rPr lang="en-US" dirty="0"/>
              <a:t>Impact of ED Nurse Turnover</a:t>
            </a:r>
          </a:p>
        </p:txBody>
      </p:sp>
      <p:graphicFrame>
        <p:nvGraphicFramePr>
          <p:cNvPr id="4" name="Diagram 3">
            <a:extLst>
              <a:ext uri="{FF2B5EF4-FFF2-40B4-BE49-F238E27FC236}">
                <a16:creationId xmlns:a16="http://schemas.microsoft.com/office/drawing/2014/main" id="{53CE87F7-DC0C-6413-0B13-40D1D75A4E41}"/>
              </a:ext>
            </a:extLst>
          </p:cNvPr>
          <p:cNvGraphicFramePr/>
          <p:nvPr/>
        </p:nvGraphicFramePr>
        <p:xfrm>
          <a:off x="689139" y="809007"/>
          <a:ext cx="7617279" cy="3970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person holding head in pain from a migraine headache causing confusion and discomfort thin line icon - editable stroke - distress icon stock illustrations">
            <a:extLst>
              <a:ext uri="{FF2B5EF4-FFF2-40B4-BE49-F238E27FC236}">
                <a16:creationId xmlns:a16="http://schemas.microsoft.com/office/drawing/2014/main" id="{4E38162F-0E88-175F-E923-C37ADBF636B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137" t="16463" r="25135" b="29162"/>
          <a:stretch/>
        </p:blipFill>
        <p:spPr bwMode="auto">
          <a:xfrm>
            <a:off x="3547719" y="1462676"/>
            <a:ext cx="1877820" cy="22181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0D78E6-8F4B-CE68-A6FF-5A6577E0AC66}"/>
              </a:ext>
            </a:extLst>
          </p:cNvPr>
          <p:cNvSpPr txBox="1"/>
          <p:nvPr/>
        </p:nvSpPr>
        <p:spPr>
          <a:xfrm>
            <a:off x="8166025" y="4453206"/>
            <a:ext cx="977975" cy="400110"/>
          </a:xfrm>
          <a:prstGeom prst="rect">
            <a:avLst/>
          </a:prstGeom>
          <a:noFill/>
        </p:spPr>
        <p:txBody>
          <a:bodyPr wrap="square" rtlCol="0">
            <a:spAutoFit/>
          </a:bodyPr>
          <a:lstStyle/>
          <a:p>
            <a:r>
              <a:rPr lang="en-US" sz="1000" dirty="0"/>
              <a:t>Getty Images: 1453799571</a:t>
            </a:r>
          </a:p>
        </p:txBody>
      </p:sp>
    </p:spTree>
    <p:extLst>
      <p:ext uri="{BB962C8B-B14F-4D97-AF65-F5344CB8AC3E}">
        <p14:creationId xmlns:p14="http://schemas.microsoft.com/office/powerpoint/2010/main" val="4090823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heel(1)">
                                      <p:cBhvr>
                                        <p:cTn id="2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D9ECC-81D7-E6DC-38EF-90BAD263D9B6}"/>
              </a:ext>
            </a:extLst>
          </p:cNvPr>
          <p:cNvSpPr>
            <a:spLocks noGrp="1"/>
          </p:cNvSpPr>
          <p:nvPr>
            <p:ph type="title"/>
          </p:nvPr>
        </p:nvSpPr>
        <p:spPr>
          <a:xfrm>
            <a:off x="630936" y="250983"/>
            <a:ext cx="7882128" cy="807685"/>
          </a:xfrm>
        </p:spPr>
        <p:txBody>
          <a:bodyPr anchor="ctr">
            <a:normAutofit/>
          </a:bodyPr>
          <a:lstStyle/>
          <a:p>
            <a:pPr algn="ctr"/>
            <a:r>
              <a:rPr lang="en-US" sz="3200" b="1" dirty="0">
                <a:latin typeface="Arial" panose="020B0604020202020204" pitchFamily="34" charset="0"/>
                <a:cs typeface="Arial" panose="020B0604020202020204" pitchFamily="34" charset="0"/>
              </a:rPr>
              <a:t>Investment in Education</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435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134745"/>
            <a:ext cx="787984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ext Placeholder 2">
            <a:extLst>
              <a:ext uri="{FF2B5EF4-FFF2-40B4-BE49-F238E27FC236}">
                <a16:creationId xmlns:a16="http://schemas.microsoft.com/office/drawing/2014/main" id="{8880A62B-78E7-A7B4-B63A-544CA612FD43}"/>
              </a:ext>
            </a:extLst>
          </p:cNvPr>
          <p:cNvGraphicFramePr>
            <a:graphicFrameLocks noGrp="1"/>
          </p:cNvGraphicFramePr>
          <p:nvPr>
            <p:ph idx="1"/>
            <p:extLst>
              <p:ext uri="{D42A27DB-BD31-4B8C-83A1-F6EECF244321}">
                <p14:modId xmlns:p14="http://schemas.microsoft.com/office/powerpoint/2010/main" val="1125606860"/>
              </p:ext>
            </p:extLst>
          </p:nvPr>
        </p:nvGraphicFramePr>
        <p:xfrm>
          <a:off x="313899" y="1224537"/>
          <a:ext cx="8447963" cy="3667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23315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7LdINpZV"/>
  <p:tag name="ARTICULATE_SLIDE_COUNT" val="2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ENRP PPT Theme 2024">
  <a:themeElements>
    <a:clrScheme name="ENRP">
      <a:dk1>
        <a:srgbClr val="472365"/>
      </a:dk1>
      <a:lt1>
        <a:srgbClr val="FFFFFF"/>
      </a:lt1>
      <a:dk2>
        <a:srgbClr val="5B2473"/>
      </a:dk2>
      <a:lt2>
        <a:srgbClr val="EBEBEB"/>
      </a:lt2>
      <a:accent1>
        <a:srgbClr val="8DBC54"/>
      </a:accent1>
      <a:accent2>
        <a:srgbClr val="882077"/>
      </a:accent2>
      <a:accent3>
        <a:srgbClr val="F36A24"/>
      </a:accent3>
      <a:accent4>
        <a:srgbClr val="FEC52B"/>
      </a:accent4>
      <a:accent5>
        <a:srgbClr val="00A3BE"/>
      </a:accent5>
      <a:accent6>
        <a:srgbClr val="A1A5A7"/>
      </a:accent6>
      <a:hlink>
        <a:srgbClr val="6A2B84"/>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NRP PPT Theme 2024" id="{ADC416C8-3F46-2F44-8249-E708B94468FE}" vid="{5CAA6A4F-3DFC-E347-9BC9-FF4996C63C65}"/>
    </a:ext>
  </a:ext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3a50a9ea-f4c3-4e34-a55d-2000e772e3c3" xsi:nil="true"/>
    <SharedWithUsers xmlns="b84593b9-a372-4f3b-9d04-487b706585e8">
      <UserInfo>
        <DisplayName>SharingLinks.f6d64316-b11e-4047-8854-5fc6d304c64b.Flexible.c461c5f6-5437-4c15-a9bb-3fae7520239e</DisplayName>
        <AccountId>41</AccountId>
        <AccountType/>
      </UserInfo>
      <UserInfo>
        <DisplayName>Spaugh, Nick</DisplayName>
        <AccountId>13</AccountId>
        <AccountType/>
      </UserInfo>
      <UserInfo>
        <DisplayName>Norman-Williams, Nancy</DisplayName>
        <AccountId>33</AccountId>
        <AccountType/>
      </UserInfo>
      <UserInfo>
        <DisplayName>Garza, Charles</DisplayName>
        <AccountId>56</AccountId>
        <AccountType/>
      </UserInfo>
      <UserInfo>
        <DisplayName>Pemsl, Greta</DisplayName>
        <AccountId>32</AccountId>
        <AccountType/>
      </UserInfo>
      <UserInfo>
        <DisplayName>Talbert, Leslie</DisplayName>
        <AccountId>36</AccountId>
        <AccountType/>
      </UserInfo>
      <UserInfo>
        <DisplayName>Mucha, Tim</DisplayName>
        <AccountId>58</AccountId>
        <AccountType/>
      </UserInfo>
      <UserInfo>
        <DisplayName>Rabeor, Steve</DisplayName>
        <AccountId>53</AccountId>
        <AccountType/>
      </UserInfo>
      <UserInfo>
        <DisplayName>Escalante-Kolbuk, Monica</DisplayName>
        <AccountId>9</AccountId>
        <AccountType/>
      </UserInfo>
      <UserInfo>
        <DisplayName>Ryan, Katie</DisplayName>
        <AccountId>11</AccountId>
        <AccountType/>
      </UserInfo>
      <UserInfo>
        <DisplayName>Barr, Cheryl</DisplayName>
        <AccountId>22</AccountId>
        <AccountType/>
      </UserInfo>
      <UserInfo>
        <DisplayName>Karsen, Andy</DisplayName>
        <AccountId>52</AccountId>
        <AccountType/>
      </UserInfo>
      <UserInfo>
        <DisplayName>Villoria, Amanda</DisplayName>
        <AccountId>54</AccountId>
        <AccountType/>
      </UserInfo>
    </SharedWithUsers>
    <TaxCatchAll xmlns="b84593b9-a372-4f3b-9d04-487b706585e8" xsi:nil="true"/>
    <lcf76f155ced4ddcb4097134ff3c332f xmlns="3a50a9ea-f4c3-4e34-a55d-2000e772e3c3">
      <Terms xmlns="http://schemas.microsoft.com/office/infopath/2007/PartnerControls"/>
    </lcf76f155ced4ddcb4097134ff3c332f>
    <EditStatus xmlns="3a50a9ea-f4c3-4e34-a55d-2000e772e3c3">Ready for Editing</Edit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73DFA9D0D31642B33982DBF178FF2C" ma:contentTypeVersion="20" ma:contentTypeDescription="Create a new document." ma:contentTypeScope="" ma:versionID="880fff001b8d967525c9adfff73c7c9e">
  <xsd:schema xmlns:xsd="http://www.w3.org/2001/XMLSchema" xmlns:xs="http://www.w3.org/2001/XMLSchema" xmlns:p="http://schemas.microsoft.com/office/2006/metadata/properties" xmlns:ns2="3a50a9ea-f4c3-4e34-a55d-2000e772e3c3" xmlns:ns3="b84593b9-a372-4f3b-9d04-487b706585e8" targetNamespace="http://schemas.microsoft.com/office/2006/metadata/properties" ma:root="true" ma:fieldsID="191d511090612521da49fc166e74f4ff" ns2:_="" ns3:_="">
    <xsd:import namespace="3a50a9ea-f4c3-4e34-a55d-2000e772e3c3"/>
    <xsd:import namespace="b84593b9-a372-4f3b-9d04-487b706585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Edit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50a9ea-f4c3-4e34-a55d-2000e772e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c311698-f1de-4c5c-8584-da2d2251fa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EditStatus" ma:index="26" nillable="true" ma:displayName="Edit Status" ma:default="Ready for Editing" ma:format="Dropdown" ma:internalName="Edit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4593b9-a372-4f3b-9d04-487b706585e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54a4ddf-8120-4a65-9dc0-d18266f3ff95}" ma:internalName="TaxCatchAll" ma:showField="CatchAllData" ma:web="b84593b9-a372-4f3b-9d04-487b706585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88519-6B1E-43F2-A7AC-2150A3DF6BDE}">
  <ds:schemaRefs>
    <ds:schemaRef ds:uri="http://www.w3.org/XML/1998/namespace"/>
    <ds:schemaRef ds:uri="3a50a9ea-f4c3-4e34-a55d-2000e772e3c3"/>
    <ds:schemaRef ds:uri="http://schemas.microsoft.com/office/2006/documentManagement/types"/>
    <ds:schemaRef ds:uri="http://schemas.openxmlformats.org/package/2006/metadata/core-properties"/>
    <ds:schemaRef ds:uri="http://purl.org/dc/dcmitype/"/>
    <ds:schemaRef ds:uri="b84593b9-a372-4f3b-9d04-487b706585e8"/>
    <ds:schemaRef ds:uri="http://purl.org/dc/elements/1.1/"/>
    <ds:schemaRef ds:uri="http://schemas.microsoft.com/office/2006/metadata/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DEE63D52-53CA-464E-9062-7C1A7693388B}">
  <ds:schemaRefs>
    <ds:schemaRef ds:uri="http://schemas.microsoft.com/sharepoint/v3/contenttype/forms"/>
  </ds:schemaRefs>
</ds:datastoreItem>
</file>

<file path=customXml/itemProps3.xml><?xml version="1.0" encoding="utf-8"?>
<ds:datastoreItem xmlns:ds="http://schemas.openxmlformats.org/officeDocument/2006/customXml" ds:itemID="{A52081F1-C7BB-47F3-A9B6-A29B4DFEDAD5}">
  <ds:schemaRefs>
    <ds:schemaRef ds:uri="3a50a9ea-f4c3-4e34-a55d-2000e772e3c3"/>
    <ds:schemaRef ds:uri="b84593b9-a372-4f3b-9d04-487b706585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3017</TotalTime>
  <Words>8511</Words>
  <Application>Microsoft Office PowerPoint</Application>
  <PresentationFormat>On-screen Show (16:9)</PresentationFormat>
  <Paragraphs>544</Paragraphs>
  <Slides>43</Slides>
  <Notes>43</Notes>
  <HiddenSlides>1</HiddenSlides>
  <MMClips>1</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Office Theme</vt:lpstr>
      <vt:lpstr>1_Office Theme</vt:lpstr>
      <vt:lpstr>ENRP PPT Theme 2024</vt:lpstr>
      <vt:lpstr>PowerPoint Presentation</vt:lpstr>
      <vt:lpstr>Agenda</vt:lpstr>
      <vt:lpstr>PowerPoint Presentation</vt:lpstr>
      <vt:lpstr>[Name of Hospital] Emergency Department</vt:lpstr>
      <vt:lpstr>The Current State of Emergency Nursing</vt:lpstr>
      <vt:lpstr>PowerPoint Presentation</vt:lpstr>
      <vt:lpstr>Reasons for Leaving the ED</vt:lpstr>
      <vt:lpstr>Impact of ED Nurse Turnover</vt:lpstr>
      <vt:lpstr>Investment in Education</vt:lpstr>
      <vt:lpstr>PowerPoint Presentation</vt:lpstr>
      <vt:lpstr>PowerPoint Presentation</vt:lpstr>
      <vt:lpstr>Nurse Residency Programs</vt:lpstr>
      <vt:lpstr>ENA Emergency Nurse Residency Program</vt:lpstr>
      <vt:lpstr>ENRP  Components</vt:lpstr>
      <vt:lpstr>Program Support</vt:lpstr>
      <vt:lpstr>ENRP Subscription Model</vt:lpstr>
      <vt:lpstr>Preceptor Workshop</vt:lpstr>
      <vt:lpstr>What’s Included in ENA’s ENRP</vt:lpstr>
      <vt:lpstr>Supporting the Resident</vt:lpstr>
      <vt:lpstr>PowerPoint Presentation</vt:lpstr>
      <vt:lpstr>ENRP Competency Results</vt:lpstr>
      <vt:lpstr>ENRP Resident Confidence Level</vt:lpstr>
      <vt:lpstr>PowerPoint Presentation</vt:lpstr>
      <vt:lpstr>PowerPoint Presentation</vt:lpstr>
      <vt:lpstr>PowerPoint Presentation</vt:lpstr>
      <vt:lpstr>Clovis Community Medical Center</vt:lpstr>
      <vt:lpstr>Clovis Community Medical Center</vt:lpstr>
      <vt:lpstr>Clovis Community Medical Center:  First ENRP Cohort Retention</vt:lpstr>
      <vt:lpstr>PowerPoint Presentation</vt:lpstr>
      <vt:lpstr>Clovis Community Medical Center</vt:lpstr>
      <vt:lpstr>Huntsville Hospital </vt:lpstr>
      <vt:lpstr>Huntsville Hospital Cohorts</vt:lpstr>
      <vt:lpstr>ENRP  Proven Results</vt:lpstr>
      <vt:lpstr>Huntsville Hospital Resident Feedback</vt:lpstr>
      <vt:lpstr>Data Translation</vt:lpstr>
      <vt:lpstr>PowerPoint Presentation</vt:lpstr>
      <vt:lpstr>Value Proposition</vt:lpstr>
      <vt:lpstr>Key Features of ENRP</vt:lpstr>
      <vt:lpstr>Cost Efficiency</vt:lpstr>
      <vt:lpstr>Organizational Benefits</vt:lpstr>
      <vt:lpstr>PowerPoint Presentation</vt:lpstr>
      <vt:lpstr>A Strategic Investment in Nursing Excellence Through Professional Association ENRP</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Kardon Stephanie Klavohn Nicole Williams Lisa Wolf</dc:title>
  <dc:creator>Zahn, Chris</dc:creator>
  <cp:lastModifiedBy>Escalante-Kolbuk, Monica</cp:lastModifiedBy>
  <cp:revision>26</cp:revision>
  <cp:lastPrinted>2022-06-09T18:22:03Z</cp:lastPrinted>
  <dcterms:modified xsi:type="dcterms:W3CDTF">2024-10-18T14:50:30Z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0x0101005073DFA9D0D31642B33982DBF178FF2C</vt:lpwstr>
  </property>
  <property fmtid="{D5CDD505-2E9C-101B-9397-08002B2CF9AE}" pid="3" name="ArticulateGUID">
    <vt:lpwstr>CA52C076-E7E6-4CBC-B07C-556C0031BA22</vt:lpwstr>
  </property>
  <property fmtid="{D5CDD505-2E9C-101B-9397-08002B2CF9AE}" pid="4" name="ArticulatePath">
    <vt:lpwstr>Residency Demo</vt:lpwstr>
  </property>
  <property fmtid="{D5CDD505-2E9C-101B-9397-08002B2CF9AE}" pid="5" name="Order">
    <vt:lpwstr>72400.0000000000</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lpwstr/>
  </property>
  <property fmtid="{D5CDD505-2E9C-101B-9397-08002B2CF9AE}" pid="12" name="SharedWithUsers">
    <vt:lpwstr>41;#Barr, Cheryl;#13;#Kolbuk, Monica</vt:lpwstr>
  </property>
  <property fmtid="{D5CDD505-2E9C-101B-9397-08002B2CF9AE}" pid="13" name="MediaServiceImageTags">
    <vt:lpwstr/>
  </property>
</Properties>
</file>